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sldIdLst>
    <p:sldId id="259" r:id="rId3"/>
    <p:sldId id="267" r:id="rId4"/>
    <p:sldId id="256" r:id="rId5"/>
    <p:sldId id="258" r:id="rId6"/>
    <p:sldId id="275" r:id="rId7"/>
    <p:sldId id="270" r:id="rId8"/>
    <p:sldId id="271" r:id="rId9"/>
    <p:sldId id="262" r:id="rId10"/>
    <p:sldId id="266" r:id="rId11"/>
    <p:sldId id="273" r:id="rId12"/>
    <p:sldId id="269" r:id="rId13"/>
    <p:sldId id="274" r:id="rId14"/>
    <p:sldId id="263" r:id="rId15"/>
    <p:sldId id="265" r:id="rId16"/>
    <p:sldId id="276" r:id="rId17"/>
    <p:sldId id="261" r:id="rId18"/>
    <p:sldId id="264" r:id="rId19"/>
    <p:sldId id="272" r:id="rId20"/>
    <p:sldId id="260" r:id="rId21"/>
    <p:sldId id="26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48" autoAdjust="0"/>
    <p:restoredTop sz="94660"/>
  </p:normalViewPr>
  <p:slideViewPr>
    <p:cSldViewPr snapToGrid="0">
      <p:cViewPr varScale="1">
        <p:scale>
          <a:sx n="111" d="100"/>
          <a:sy n="111" d="100"/>
        </p:scale>
        <p:origin x="936" y="20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a:ln w="12700">
                <a:solidFill>
                  <a:schemeClr val="bg1"/>
                </a:solidFill>
              </a:ln>
              <a:effectLst/>
            </c:spPr>
            <c:extLst>
              <c:ext xmlns:c16="http://schemas.microsoft.com/office/drawing/2014/chart" uri="{C3380CC4-5D6E-409C-BE32-E72D297353CC}">
                <c16:uniqueId val="{00000001-7C32-4260-BE34-F7A023E4DA46}"/>
              </c:ext>
            </c:extLst>
          </c:dPt>
          <c:dPt>
            <c:idx val="1"/>
            <c:bubble3D val="0"/>
            <c:spPr>
              <a:solidFill>
                <a:schemeClr val="bg1">
                  <a:lumMod val="95000"/>
                </a:schemeClr>
              </a:solidFill>
              <a:ln w="76200">
                <a:solidFill>
                  <a:schemeClr val="bg1"/>
                </a:solidFill>
              </a:ln>
              <a:effectLst/>
            </c:spPr>
            <c:extLst>
              <c:ext xmlns:c16="http://schemas.microsoft.com/office/drawing/2014/chart" uri="{C3380CC4-5D6E-409C-BE32-E72D297353CC}">
                <c16:uniqueId val="{00000003-7C32-4260-BE34-F7A023E4DA46}"/>
              </c:ext>
            </c:extLst>
          </c:dPt>
          <c:cat>
            <c:strRef>
              <c:f>Sheet1!$A$2:$A$3</c:f>
              <c:strCache>
                <c:ptCount val="2"/>
                <c:pt idx="0">
                  <c:v>1st Qtr</c:v>
                </c:pt>
                <c:pt idx="1">
                  <c:v>2nd Qtr</c:v>
                </c:pt>
              </c:strCache>
            </c:strRef>
          </c:cat>
          <c:val>
            <c:numRef>
              <c:f>Sheet1!$B$2:$B$3</c:f>
              <c:numCache>
                <c:formatCode>General</c:formatCode>
                <c:ptCount val="2"/>
                <c:pt idx="0">
                  <c:v>82</c:v>
                </c:pt>
                <c:pt idx="1">
                  <c:v>18</c:v>
                </c:pt>
              </c:numCache>
            </c:numRef>
          </c:val>
          <c:extLst>
            <c:ext xmlns:c16="http://schemas.microsoft.com/office/drawing/2014/chart" uri="{C3380CC4-5D6E-409C-BE32-E72D297353CC}">
              <c16:uniqueId val="{00000004-7C32-4260-BE34-F7A023E4DA4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2700">
                <a:solidFill>
                  <a:schemeClr val="bg1"/>
                </a:solidFill>
              </a:ln>
              <a:effectLst/>
            </c:spPr>
            <c:extLst>
              <c:ext xmlns:c16="http://schemas.microsoft.com/office/drawing/2014/chart" uri="{C3380CC4-5D6E-409C-BE32-E72D297353CC}">
                <c16:uniqueId val="{00000001-0538-4589-9781-277BABCF3E89}"/>
              </c:ext>
            </c:extLst>
          </c:dPt>
          <c:dPt>
            <c:idx val="1"/>
            <c:bubble3D val="0"/>
            <c:spPr>
              <a:solidFill>
                <a:schemeClr val="bg1">
                  <a:lumMod val="95000"/>
                </a:schemeClr>
              </a:solidFill>
              <a:ln w="76200">
                <a:solidFill>
                  <a:schemeClr val="bg1"/>
                </a:solidFill>
              </a:ln>
              <a:effectLst/>
            </c:spPr>
            <c:extLst>
              <c:ext xmlns:c16="http://schemas.microsoft.com/office/drawing/2014/chart" uri="{C3380CC4-5D6E-409C-BE32-E72D297353CC}">
                <c16:uniqueId val="{00000003-0538-4589-9781-277BABCF3E89}"/>
              </c:ext>
            </c:extLst>
          </c:dPt>
          <c:cat>
            <c:strRef>
              <c:f>Sheet1!$A$2:$A$3</c:f>
              <c:strCache>
                <c:ptCount val="2"/>
                <c:pt idx="0">
                  <c:v>1st Qtr</c:v>
                </c:pt>
                <c:pt idx="1">
                  <c:v>2nd Qtr</c:v>
                </c:pt>
              </c:strCache>
            </c:strRef>
          </c:cat>
          <c:val>
            <c:numRef>
              <c:f>Sheet1!$B$2:$B$3</c:f>
              <c:numCache>
                <c:formatCode>General</c:formatCode>
                <c:ptCount val="2"/>
                <c:pt idx="0">
                  <c:v>64</c:v>
                </c:pt>
                <c:pt idx="1">
                  <c:v>36</c:v>
                </c:pt>
              </c:numCache>
            </c:numRef>
          </c:val>
          <c:extLst>
            <c:ext xmlns:c16="http://schemas.microsoft.com/office/drawing/2014/chart" uri="{C3380CC4-5D6E-409C-BE32-E72D297353CC}">
              <c16:uniqueId val="{00000004-0538-4589-9781-277BABCF3E89}"/>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33B-4A54-BF71-2B531A1EC9E5}"/>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33B-4A54-BF71-2B531A1EC9E5}"/>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33B-4A54-BF71-2B531A1EC9E5}"/>
            </c:ext>
          </c:extLst>
        </c:ser>
        <c:dLbls>
          <c:dLblPos val="outEnd"/>
          <c:showLegendKey val="0"/>
          <c:showVal val="1"/>
          <c:showCatName val="0"/>
          <c:showSerName val="0"/>
          <c:showPercent val="0"/>
          <c:showBubbleSize val="0"/>
        </c:dLbls>
        <c:gapWidth val="219"/>
        <c:overlap val="-27"/>
        <c:axId val="1758203600"/>
        <c:axId val="1808638752"/>
      </c:barChart>
      <c:catAx>
        <c:axId val="1758203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accent2"/>
                </a:solidFill>
                <a:latin typeface="+mn-lt"/>
                <a:ea typeface="+mn-ea"/>
                <a:cs typeface="+mn-cs"/>
              </a:defRPr>
            </a:pPr>
            <a:endParaRPr lang="en-US"/>
          </a:p>
        </c:txPr>
        <c:crossAx val="1808638752"/>
        <c:crosses val="autoZero"/>
        <c:auto val="1"/>
        <c:lblAlgn val="ctr"/>
        <c:lblOffset val="100"/>
        <c:noMultiLvlLbl val="0"/>
      </c:catAx>
      <c:valAx>
        <c:axId val="1808638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accent2"/>
                </a:solidFill>
                <a:latin typeface="+mn-lt"/>
                <a:ea typeface="+mn-ea"/>
                <a:cs typeface="+mn-cs"/>
              </a:defRPr>
            </a:pPr>
            <a:endParaRPr lang="en-US"/>
          </a:p>
        </c:txPr>
        <c:crossAx val="17582036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solidFill>
            <a:schemeClr val="accent2"/>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black and white logo with orange leaves&#10;&#10;Description automatically generated">
            <a:extLst>
              <a:ext uri="{FF2B5EF4-FFF2-40B4-BE49-F238E27FC236}">
                <a16:creationId xmlns:a16="http://schemas.microsoft.com/office/drawing/2014/main" id="{89AF8DD1-D7C3-9A7F-5EA6-E680F89D84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17527" y="2554178"/>
            <a:ext cx="2789382" cy="1749642"/>
          </a:xfrm>
          <a:prstGeom prst="rect">
            <a:avLst/>
          </a:prstGeom>
        </p:spPr>
      </p:pic>
      <p:sp>
        <p:nvSpPr>
          <p:cNvPr id="5" name="Rectangle 4">
            <a:extLst>
              <a:ext uri="{FF2B5EF4-FFF2-40B4-BE49-F238E27FC236}">
                <a16:creationId xmlns:a16="http://schemas.microsoft.com/office/drawing/2014/main" id="{1DF2B223-0A8C-6839-017E-0ABD98243A98}"/>
              </a:ext>
            </a:extLst>
          </p:cNvPr>
          <p:cNvSpPr/>
          <p:nvPr userDrawn="1"/>
        </p:nvSpPr>
        <p:spPr>
          <a:xfrm>
            <a:off x="0" y="1997364"/>
            <a:ext cx="7832436" cy="286327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08249AE-BC99-7945-500A-93A6265FD857}"/>
              </a:ext>
            </a:extLst>
          </p:cNvPr>
          <p:cNvSpPr/>
          <p:nvPr userDrawn="1"/>
        </p:nvSpPr>
        <p:spPr>
          <a:xfrm>
            <a:off x="1121794" y="4760881"/>
            <a:ext cx="5403272" cy="21301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0">
            <a:extLst>
              <a:ext uri="{FF2B5EF4-FFF2-40B4-BE49-F238E27FC236}">
                <a16:creationId xmlns:a16="http://schemas.microsoft.com/office/drawing/2014/main" id="{115E67D0-A5C4-DCA4-C97B-D92D588D54E2}"/>
              </a:ext>
            </a:extLst>
          </p:cNvPr>
          <p:cNvSpPr>
            <a:spLocks noGrp="1"/>
          </p:cNvSpPr>
          <p:nvPr>
            <p:ph type="body" sz="quarter" idx="11" hasCustomPrompt="1"/>
          </p:nvPr>
        </p:nvSpPr>
        <p:spPr>
          <a:xfrm>
            <a:off x="1001718" y="2244436"/>
            <a:ext cx="5674510" cy="1184564"/>
          </a:xfrm>
          <a:prstGeom prst="rect">
            <a:avLst/>
          </a:prstGeom>
        </p:spPr>
        <p:txBody>
          <a:bodyPr/>
          <a:lstStyle>
            <a:lvl1pPr marL="0" indent="0" algn="l">
              <a:buFontTx/>
              <a:buNone/>
              <a:defRPr sz="4400" b="1" i="0" spc="0" baseline="0">
                <a:solidFill>
                  <a:schemeClr val="accent1"/>
                </a:solidFill>
                <a:effectLst/>
                <a:latin typeface="+mj-lt"/>
              </a:defRPr>
            </a:lvl1pPr>
          </a:lstStyle>
          <a:p>
            <a:pPr lvl="0"/>
            <a:r>
              <a:rPr lang="en-US" dirty="0"/>
              <a:t>Heading</a:t>
            </a:r>
          </a:p>
        </p:txBody>
      </p:sp>
      <p:sp>
        <p:nvSpPr>
          <p:cNvPr id="9" name="Text Placeholder 10">
            <a:extLst>
              <a:ext uri="{FF2B5EF4-FFF2-40B4-BE49-F238E27FC236}">
                <a16:creationId xmlns:a16="http://schemas.microsoft.com/office/drawing/2014/main" id="{C92CDDAC-F3BE-82F6-F83A-A5E88E0B94FC}"/>
              </a:ext>
            </a:extLst>
          </p:cNvPr>
          <p:cNvSpPr>
            <a:spLocks noGrp="1"/>
          </p:cNvSpPr>
          <p:nvPr>
            <p:ph type="body" sz="quarter" idx="24" hasCustomPrompt="1"/>
          </p:nvPr>
        </p:nvSpPr>
        <p:spPr>
          <a:xfrm>
            <a:off x="1001718" y="3520192"/>
            <a:ext cx="5674510" cy="336864"/>
          </a:xfrm>
          <a:prstGeom prst="rect">
            <a:avLst/>
          </a:prstGeom>
        </p:spPr>
        <p:txBody>
          <a:bodyPr anchor="t" anchorCtr="0"/>
          <a:lstStyle>
            <a:lvl1pPr marL="0" indent="0" algn="l">
              <a:buFontTx/>
              <a:buNone/>
              <a:defRPr sz="2000" b="0" i="0" spc="0" baseline="0">
                <a:solidFill>
                  <a:schemeClr val="accent3"/>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864F72F-9A6D-4E1B-C87C-9ECE36903CD7}"/>
              </a:ext>
            </a:extLst>
          </p:cNvPr>
          <p:cNvSpPr>
            <a:spLocks noGrp="1"/>
          </p:cNvSpPr>
          <p:nvPr>
            <p:ph type="body" sz="quarter" idx="26"/>
          </p:nvPr>
        </p:nvSpPr>
        <p:spPr>
          <a:xfrm>
            <a:off x="1001718" y="4211784"/>
            <a:ext cx="5674510" cy="253998"/>
          </a:xfrm>
          <a:prstGeom prst="rect">
            <a:avLst/>
          </a:prstGeom>
        </p:spPr>
        <p:txBody>
          <a:bodyPr anchor="ctr" anchorCtr="0"/>
          <a:lstStyle>
            <a:lvl1pPr marL="0" indent="0" algn="l">
              <a:buFontTx/>
              <a:buNone/>
              <a:defRPr sz="1000" b="0" i="0" spc="0" baseline="0">
                <a:solidFill>
                  <a:schemeClr val="accent3"/>
                </a:solidFill>
                <a:effectLst/>
                <a:latin typeface="+mn-lt"/>
              </a:defRPr>
            </a:lvl1pPr>
          </a:lstStyle>
          <a:p>
            <a:pPr lvl="0"/>
            <a:endParaRPr lang="en-US" dirty="0"/>
          </a:p>
        </p:txBody>
      </p:sp>
    </p:spTree>
    <p:extLst>
      <p:ext uri="{BB962C8B-B14F-4D97-AF65-F5344CB8AC3E}">
        <p14:creationId xmlns:p14="http://schemas.microsoft.com/office/powerpoint/2010/main" val="2226567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21">
            <a:extLst>
              <a:ext uri="{FF2B5EF4-FFF2-40B4-BE49-F238E27FC236}">
                <a16:creationId xmlns:a16="http://schemas.microsoft.com/office/drawing/2014/main" id="{D310E583-4124-4F5D-02B8-F0E84E894807}"/>
              </a:ext>
            </a:extLst>
          </p:cNvPr>
          <p:cNvSpPr>
            <a:spLocks noGrp="1"/>
          </p:cNvSpPr>
          <p:nvPr>
            <p:ph type="body" sz="quarter" idx="13"/>
          </p:nvPr>
        </p:nvSpPr>
        <p:spPr>
          <a:xfrm>
            <a:off x="2233077" y="1926228"/>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11" name="Text Placeholder 21">
            <a:extLst>
              <a:ext uri="{FF2B5EF4-FFF2-40B4-BE49-F238E27FC236}">
                <a16:creationId xmlns:a16="http://schemas.microsoft.com/office/drawing/2014/main" id="{A4667004-3C63-119F-B30E-E23FEB0238E3}"/>
              </a:ext>
            </a:extLst>
          </p:cNvPr>
          <p:cNvSpPr>
            <a:spLocks noGrp="1"/>
          </p:cNvSpPr>
          <p:nvPr>
            <p:ph type="body" sz="quarter" idx="14"/>
          </p:nvPr>
        </p:nvSpPr>
        <p:spPr>
          <a:xfrm>
            <a:off x="2233077" y="2273792"/>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12" name="Text Placeholder 21">
            <a:extLst>
              <a:ext uri="{FF2B5EF4-FFF2-40B4-BE49-F238E27FC236}">
                <a16:creationId xmlns:a16="http://schemas.microsoft.com/office/drawing/2014/main" id="{DED7364B-DAC1-71D0-0A8A-BBCAA28A090D}"/>
              </a:ext>
            </a:extLst>
          </p:cNvPr>
          <p:cNvSpPr>
            <a:spLocks noGrp="1"/>
          </p:cNvSpPr>
          <p:nvPr>
            <p:ph type="body" sz="quarter" idx="22" hasCustomPrompt="1"/>
          </p:nvPr>
        </p:nvSpPr>
        <p:spPr>
          <a:xfrm>
            <a:off x="1496097" y="1951985"/>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13" name="Straight Connector 12">
            <a:extLst>
              <a:ext uri="{FF2B5EF4-FFF2-40B4-BE49-F238E27FC236}">
                <a16:creationId xmlns:a16="http://schemas.microsoft.com/office/drawing/2014/main" id="{DCBC8B4C-F7EA-6169-9532-846157098CAD}"/>
              </a:ext>
            </a:extLst>
          </p:cNvPr>
          <p:cNvCxnSpPr/>
          <p:nvPr userDrawn="1"/>
        </p:nvCxnSpPr>
        <p:spPr>
          <a:xfrm>
            <a:off x="2104287" y="1951986"/>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 Placeholder 21">
            <a:extLst>
              <a:ext uri="{FF2B5EF4-FFF2-40B4-BE49-F238E27FC236}">
                <a16:creationId xmlns:a16="http://schemas.microsoft.com/office/drawing/2014/main" id="{F0FD83D2-AF11-C21B-E2D0-EDDA6EE83045}"/>
              </a:ext>
            </a:extLst>
          </p:cNvPr>
          <p:cNvSpPr>
            <a:spLocks noGrp="1"/>
          </p:cNvSpPr>
          <p:nvPr>
            <p:ph type="body" sz="quarter" idx="23"/>
          </p:nvPr>
        </p:nvSpPr>
        <p:spPr>
          <a:xfrm>
            <a:off x="2233077" y="3127274"/>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16" name="Text Placeholder 21">
            <a:extLst>
              <a:ext uri="{FF2B5EF4-FFF2-40B4-BE49-F238E27FC236}">
                <a16:creationId xmlns:a16="http://schemas.microsoft.com/office/drawing/2014/main" id="{B7919477-6655-73A0-BB39-2A7B78A04DDF}"/>
              </a:ext>
            </a:extLst>
          </p:cNvPr>
          <p:cNvSpPr>
            <a:spLocks noGrp="1"/>
          </p:cNvSpPr>
          <p:nvPr>
            <p:ph type="body" sz="quarter" idx="24"/>
          </p:nvPr>
        </p:nvSpPr>
        <p:spPr>
          <a:xfrm>
            <a:off x="2233077" y="3474838"/>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21" name="Text Placeholder 21">
            <a:extLst>
              <a:ext uri="{FF2B5EF4-FFF2-40B4-BE49-F238E27FC236}">
                <a16:creationId xmlns:a16="http://schemas.microsoft.com/office/drawing/2014/main" id="{EE83EAA3-3CE0-BD07-F35E-65AA6DC5BF9F}"/>
              </a:ext>
            </a:extLst>
          </p:cNvPr>
          <p:cNvSpPr>
            <a:spLocks noGrp="1"/>
          </p:cNvSpPr>
          <p:nvPr>
            <p:ph type="body" sz="quarter" idx="25" hasCustomPrompt="1"/>
          </p:nvPr>
        </p:nvSpPr>
        <p:spPr>
          <a:xfrm>
            <a:off x="1496097" y="3153031"/>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31" name="Straight Connector 30">
            <a:extLst>
              <a:ext uri="{FF2B5EF4-FFF2-40B4-BE49-F238E27FC236}">
                <a16:creationId xmlns:a16="http://schemas.microsoft.com/office/drawing/2014/main" id="{48B8B08D-F521-2031-A490-3080E43C4E66}"/>
              </a:ext>
            </a:extLst>
          </p:cNvPr>
          <p:cNvCxnSpPr/>
          <p:nvPr userDrawn="1"/>
        </p:nvCxnSpPr>
        <p:spPr>
          <a:xfrm>
            <a:off x="2104287" y="3153032"/>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xt Placeholder 21">
            <a:extLst>
              <a:ext uri="{FF2B5EF4-FFF2-40B4-BE49-F238E27FC236}">
                <a16:creationId xmlns:a16="http://schemas.microsoft.com/office/drawing/2014/main" id="{F1AF7AA9-F811-F363-0205-B950486F5F5F}"/>
              </a:ext>
            </a:extLst>
          </p:cNvPr>
          <p:cNvSpPr>
            <a:spLocks noGrp="1"/>
          </p:cNvSpPr>
          <p:nvPr>
            <p:ph type="body" sz="quarter" idx="26"/>
          </p:nvPr>
        </p:nvSpPr>
        <p:spPr>
          <a:xfrm>
            <a:off x="2233077" y="4328320"/>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33" name="Text Placeholder 21">
            <a:extLst>
              <a:ext uri="{FF2B5EF4-FFF2-40B4-BE49-F238E27FC236}">
                <a16:creationId xmlns:a16="http://schemas.microsoft.com/office/drawing/2014/main" id="{880E3675-2F64-BF18-5143-2E0ECA807D8E}"/>
              </a:ext>
            </a:extLst>
          </p:cNvPr>
          <p:cNvSpPr>
            <a:spLocks noGrp="1"/>
          </p:cNvSpPr>
          <p:nvPr>
            <p:ph type="body" sz="quarter" idx="27"/>
          </p:nvPr>
        </p:nvSpPr>
        <p:spPr>
          <a:xfrm>
            <a:off x="2233077" y="4675884"/>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34" name="Text Placeholder 21">
            <a:extLst>
              <a:ext uri="{FF2B5EF4-FFF2-40B4-BE49-F238E27FC236}">
                <a16:creationId xmlns:a16="http://schemas.microsoft.com/office/drawing/2014/main" id="{C2A64A56-76E7-B664-F058-420E74764D1A}"/>
              </a:ext>
            </a:extLst>
          </p:cNvPr>
          <p:cNvSpPr>
            <a:spLocks noGrp="1"/>
          </p:cNvSpPr>
          <p:nvPr>
            <p:ph type="body" sz="quarter" idx="28" hasCustomPrompt="1"/>
          </p:nvPr>
        </p:nvSpPr>
        <p:spPr>
          <a:xfrm>
            <a:off x="1496097" y="4354077"/>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35" name="Straight Connector 34">
            <a:extLst>
              <a:ext uri="{FF2B5EF4-FFF2-40B4-BE49-F238E27FC236}">
                <a16:creationId xmlns:a16="http://schemas.microsoft.com/office/drawing/2014/main" id="{C926D687-A5E5-6356-5B9F-24E7D22E05F8}"/>
              </a:ext>
            </a:extLst>
          </p:cNvPr>
          <p:cNvCxnSpPr/>
          <p:nvPr userDrawn="1"/>
        </p:nvCxnSpPr>
        <p:spPr>
          <a:xfrm>
            <a:off x="2104287" y="4354078"/>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Text Placeholder 21">
            <a:extLst>
              <a:ext uri="{FF2B5EF4-FFF2-40B4-BE49-F238E27FC236}">
                <a16:creationId xmlns:a16="http://schemas.microsoft.com/office/drawing/2014/main" id="{3B5140E9-88D2-4EA6-BDA9-64286FA8B7D2}"/>
              </a:ext>
            </a:extLst>
          </p:cNvPr>
          <p:cNvSpPr>
            <a:spLocks noGrp="1"/>
          </p:cNvSpPr>
          <p:nvPr>
            <p:ph type="body" sz="quarter" idx="29"/>
          </p:nvPr>
        </p:nvSpPr>
        <p:spPr>
          <a:xfrm>
            <a:off x="7047625" y="1926228"/>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37" name="Text Placeholder 21">
            <a:extLst>
              <a:ext uri="{FF2B5EF4-FFF2-40B4-BE49-F238E27FC236}">
                <a16:creationId xmlns:a16="http://schemas.microsoft.com/office/drawing/2014/main" id="{2439B7E3-DB57-ACF3-EE36-608B3EC3B4D3}"/>
              </a:ext>
            </a:extLst>
          </p:cNvPr>
          <p:cNvSpPr>
            <a:spLocks noGrp="1"/>
          </p:cNvSpPr>
          <p:nvPr>
            <p:ph type="body" sz="quarter" idx="30"/>
          </p:nvPr>
        </p:nvSpPr>
        <p:spPr>
          <a:xfrm>
            <a:off x="7047625" y="2273792"/>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38" name="Text Placeholder 21">
            <a:extLst>
              <a:ext uri="{FF2B5EF4-FFF2-40B4-BE49-F238E27FC236}">
                <a16:creationId xmlns:a16="http://schemas.microsoft.com/office/drawing/2014/main" id="{9BAC6ECD-D609-174F-5594-FBF58D8A854E}"/>
              </a:ext>
            </a:extLst>
          </p:cNvPr>
          <p:cNvSpPr>
            <a:spLocks noGrp="1"/>
          </p:cNvSpPr>
          <p:nvPr>
            <p:ph type="body" sz="quarter" idx="31" hasCustomPrompt="1"/>
          </p:nvPr>
        </p:nvSpPr>
        <p:spPr>
          <a:xfrm>
            <a:off x="6310645" y="1951985"/>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39" name="Straight Connector 38">
            <a:extLst>
              <a:ext uri="{FF2B5EF4-FFF2-40B4-BE49-F238E27FC236}">
                <a16:creationId xmlns:a16="http://schemas.microsoft.com/office/drawing/2014/main" id="{99D9DBA7-6CAB-F398-F918-50F8FB9655BD}"/>
              </a:ext>
            </a:extLst>
          </p:cNvPr>
          <p:cNvCxnSpPr/>
          <p:nvPr userDrawn="1"/>
        </p:nvCxnSpPr>
        <p:spPr>
          <a:xfrm>
            <a:off x="6918835" y="1951986"/>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 Placeholder 21">
            <a:extLst>
              <a:ext uri="{FF2B5EF4-FFF2-40B4-BE49-F238E27FC236}">
                <a16:creationId xmlns:a16="http://schemas.microsoft.com/office/drawing/2014/main" id="{F94642FE-C652-20E1-2944-27D8DED94AAF}"/>
              </a:ext>
            </a:extLst>
          </p:cNvPr>
          <p:cNvSpPr>
            <a:spLocks noGrp="1"/>
          </p:cNvSpPr>
          <p:nvPr>
            <p:ph type="body" sz="quarter" idx="32"/>
          </p:nvPr>
        </p:nvSpPr>
        <p:spPr>
          <a:xfrm>
            <a:off x="7047625" y="3127274"/>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41" name="Text Placeholder 21">
            <a:extLst>
              <a:ext uri="{FF2B5EF4-FFF2-40B4-BE49-F238E27FC236}">
                <a16:creationId xmlns:a16="http://schemas.microsoft.com/office/drawing/2014/main" id="{F3CA1FD4-E1A0-CA1E-DAE5-CE0AFE35A44A}"/>
              </a:ext>
            </a:extLst>
          </p:cNvPr>
          <p:cNvSpPr>
            <a:spLocks noGrp="1"/>
          </p:cNvSpPr>
          <p:nvPr>
            <p:ph type="body" sz="quarter" idx="33"/>
          </p:nvPr>
        </p:nvSpPr>
        <p:spPr>
          <a:xfrm>
            <a:off x="7047625" y="3474838"/>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42" name="Text Placeholder 21">
            <a:extLst>
              <a:ext uri="{FF2B5EF4-FFF2-40B4-BE49-F238E27FC236}">
                <a16:creationId xmlns:a16="http://schemas.microsoft.com/office/drawing/2014/main" id="{4764581C-C0E1-D3F8-F4BD-A8BBFBD90C91}"/>
              </a:ext>
            </a:extLst>
          </p:cNvPr>
          <p:cNvSpPr>
            <a:spLocks noGrp="1"/>
          </p:cNvSpPr>
          <p:nvPr>
            <p:ph type="body" sz="quarter" idx="34" hasCustomPrompt="1"/>
          </p:nvPr>
        </p:nvSpPr>
        <p:spPr>
          <a:xfrm>
            <a:off x="6310645" y="3153031"/>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43" name="Straight Connector 42">
            <a:extLst>
              <a:ext uri="{FF2B5EF4-FFF2-40B4-BE49-F238E27FC236}">
                <a16:creationId xmlns:a16="http://schemas.microsoft.com/office/drawing/2014/main" id="{D6A863AB-075B-DADB-5F9C-F0E1FF2C80A6}"/>
              </a:ext>
            </a:extLst>
          </p:cNvPr>
          <p:cNvCxnSpPr/>
          <p:nvPr userDrawn="1"/>
        </p:nvCxnSpPr>
        <p:spPr>
          <a:xfrm>
            <a:off x="6918835" y="3153032"/>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xt Placeholder 21">
            <a:extLst>
              <a:ext uri="{FF2B5EF4-FFF2-40B4-BE49-F238E27FC236}">
                <a16:creationId xmlns:a16="http://schemas.microsoft.com/office/drawing/2014/main" id="{6F80FAF4-5B56-134B-E956-100DC2760D4F}"/>
              </a:ext>
            </a:extLst>
          </p:cNvPr>
          <p:cNvSpPr>
            <a:spLocks noGrp="1"/>
          </p:cNvSpPr>
          <p:nvPr>
            <p:ph type="body" sz="quarter" idx="35"/>
          </p:nvPr>
        </p:nvSpPr>
        <p:spPr>
          <a:xfrm>
            <a:off x="7047625" y="4328320"/>
            <a:ext cx="3641835" cy="347564"/>
          </a:xfrm>
          <a:prstGeom prst="rect">
            <a:avLst/>
          </a:prstGeom>
        </p:spPr>
        <p:txBody>
          <a:bodyPr/>
          <a:lstStyle>
            <a:lvl1pPr marL="0" indent="0" algn="l">
              <a:buFontTx/>
              <a:buNone/>
              <a:defRPr sz="1800" b="1" spc="0" baseline="0">
                <a:solidFill>
                  <a:schemeClr val="accent1"/>
                </a:solidFill>
                <a:effectLst/>
                <a:latin typeface="+mj-lt"/>
                <a:ea typeface="Adobe Fan Heiti Std B" panose="020B0700000000000000" pitchFamily="34" charset="-128"/>
              </a:defRPr>
            </a:lvl1pPr>
          </a:lstStyle>
          <a:p>
            <a:pPr lvl="0"/>
            <a:endParaRPr lang="en-US" dirty="0"/>
          </a:p>
        </p:txBody>
      </p:sp>
      <p:sp>
        <p:nvSpPr>
          <p:cNvPr id="45" name="Text Placeholder 21">
            <a:extLst>
              <a:ext uri="{FF2B5EF4-FFF2-40B4-BE49-F238E27FC236}">
                <a16:creationId xmlns:a16="http://schemas.microsoft.com/office/drawing/2014/main" id="{087DBE4E-0FF5-E45B-BE6E-52C46E96D30D}"/>
              </a:ext>
            </a:extLst>
          </p:cNvPr>
          <p:cNvSpPr>
            <a:spLocks noGrp="1"/>
          </p:cNvSpPr>
          <p:nvPr>
            <p:ph type="body" sz="quarter" idx="36"/>
          </p:nvPr>
        </p:nvSpPr>
        <p:spPr>
          <a:xfrm>
            <a:off x="7047625" y="4675884"/>
            <a:ext cx="3641835" cy="438047"/>
          </a:xfrm>
          <a:prstGeom prst="rect">
            <a:avLst/>
          </a:prstGeom>
        </p:spPr>
        <p:txBody>
          <a:bodyPr/>
          <a:lstStyle>
            <a:lvl1pPr marL="0" indent="0" algn="l">
              <a:buFontTx/>
              <a:buNone/>
              <a:defRPr sz="1200" b="0" baseline="0">
                <a:solidFill>
                  <a:schemeClr val="accent2"/>
                </a:solidFill>
                <a:effectLst/>
                <a:latin typeface="+mn-lt"/>
                <a:ea typeface="Adobe Fan Heiti Std B" panose="020B0700000000000000" pitchFamily="34" charset="-128"/>
              </a:defRPr>
            </a:lvl1pPr>
          </a:lstStyle>
          <a:p>
            <a:pPr lvl="0"/>
            <a:endParaRPr lang="en-US" dirty="0"/>
          </a:p>
        </p:txBody>
      </p:sp>
      <p:sp>
        <p:nvSpPr>
          <p:cNvPr id="46" name="Text Placeholder 21">
            <a:extLst>
              <a:ext uri="{FF2B5EF4-FFF2-40B4-BE49-F238E27FC236}">
                <a16:creationId xmlns:a16="http://schemas.microsoft.com/office/drawing/2014/main" id="{7EFB7D15-A39C-72E1-DC69-FB775B88312A}"/>
              </a:ext>
            </a:extLst>
          </p:cNvPr>
          <p:cNvSpPr>
            <a:spLocks noGrp="1"/>
          </p:cNvSpPr>
          <p:nvPr>
            <p:ph type="body" sz="quarter" idx="37" hasCustomPrompt="1"/>
          </p:nvPr>
        </p:nvSpPr>
        <p:spPr>
          <a:xfrm>
            <a:off x="6310645" y="4354077"/>
            <a:ext cx="569552" cy="785611"/>
          </a:xfrm>
          <a:prstGeom prst="rect">
            <a:avLst/>
          </a:prstGeom>
        </p:spPr>
        <p:txBody>
          <a:bodyPr anchor="ctr" anchorCtr="0"/>
          <a:lstStyle>
            <a:lvl1pPr marL="0" indent="0" algn="ctr">
              <a:buFontTx/>
              <a:buNone/>
              <a:defRPr sz="3600" b="0">
                <a:solidFill>
                  <a:schemeClr val="accent5"/>
                </a:solidFill>
                <a:effectLst/>
                <a:latin typeface="+mn-lt"/>
                <a:ea typeface="Adobe Fan Heiti Std B" panose="020B0700000000000000" pitchFamily="34" charset="-128"/>
              </a:defRPr>
            </a:lvl1pPr>
          </a:lstStyle>
          <a:p>
            <a:pPr lvl="0"/>
            <a:r>
              <a:rPr lang="en-US"/>
              <a:t>#</a:t>
            </a:r>
            <a:endParaRPr lang="en-US" dirty="0"/>
          </a:p>
        </p:txBody>
      </p:sp>
      <p:cxnSp>
        <p:nvCxnSpPr>
          <p:cNvPr id="47" name="Straight Connector 46">
            <a:extLst>
              <a:ext uri="{FF2B5EF4-FFF2-40B4-BE49-F238E27FC236}">
                <a16:creationId xmlns:a16="http://schemas.microsoft.com/office/drawing/2014/main" id="{959FD30F-A19A-B1EB-4617-9A3ED670AEAC}"/>
              </a:ext>
            </a:extLst>
          </p:cNvPr>
          <p:cNvCxnSpPr/>
          <p:nvPr userDrawn="1"/>
        </p:nvCxnSpPr>
        <p:spPr>
          <a:xfrm>
            <a:off x="6918835" y="4354078"/>
            <a:ext cx="0" cy="731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6860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7">
            <a:extLst>
              <a:ext uri="{FF2B5EF4-FFF2-40B4-BE49-F238E27FC236}">
                <a16:creationId xmlns:a16="http://schemas.microsoft.com/office/drawing/2014/main" id="{92936A2A-9534-727C-6815-60C9BCAF9ED3}"/>
              </a:ext>
            </a:extLst>
          </p:cNvPr>
          <p:cNvSpPr>
            <a:spLocks noGrp="1"/>
          </p:cNvSpPr>
          <p:nvPr>
            <p:ph type="body" sz="quarter" idx="53"/>
          </p:nvPr>
        </p:nvSpPr>
        <p:spPr>
          <a:xfrm>
            <a:off x="699022" y="1644074"/>
            <a:ext cx="10793955" cy="3645167"/>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Tree>
    <p:extLst>
      <p:ext uri="{BB962C8B-B14F-4D97-AF65-F5344CB8AC3E}">
        <p14:creationId xmlns:p14="http://schemas.microsoft.com/office/powerpoint/2010/main" val="233812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729669"/>
            <a:ext cx="5295377"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1220297"/>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a:extLst>
              <a:ext uri="{FF2B5EF4-FFF2-40B4-BE49-F238E27FC236}">
                <a16:creationId xmlns:a16="http://schemas.microsoft.com/office/drawing/2014/main" id="{7FA6AA92-3A81-6FAB-180B-F8B120FAE00A}"/>
              </a:ext>
            </a:extLst>
          </p:cNvPr>
          <p:cNvSpPr>
            <a:spLocks noGrp="1"/>
          </p:cNvSpPr>
          <p:nvPr>
            <p:ph type="pic" sz="quarter" idx="31" hasCustomPrompt="1"/>
          </p:nvPr>
        </p:nvSpPr>
        <p:spPr>
          <a:xfrm>
            <a:off x="6508719" y="0"/>
            <a:ext cx="4875960" cy="5726928"/>
          </a:xfrm>
          <a:prstGeom prst="rect">
            <a:avLst/>
          </a:prstGeom>
          <a:solidFill>
            <a:schemeClr val="bg1">
              <a:lumMod val="95000"/>
            </a:schemeClr>
          </a:solidFill>
          <a:ln w="38100">
            <a:noFill/>
          </a:ln>
        </p:spPr>
        <p:txBody>
          <a:bodyPr/>
          <a:lstStyle>
            <a:lvl1pPr>
              <a:defRPr lang="en-US" sz="700" b="0">
                <a:solidFill>
                  <a:schemeClr val="accent2"/>
                </a:solidFill>
                <a:latin typeface="+mn-lt"/>
              </a:defRPr>
            </a:lvl1pPr>
          </a:lstStyle>
          <a:p>
            <a:pPr marL="0" lvl="0" indent="0" algn="ctr">
              <a:buFontTx/>
              <a:buNone/>
            </a:pPr>
            <a:r>
              <a:rPr lang="en-US"/>
              <a:t>-</a:t>
            </a:r>
          </a:p>
        </p:txBody>
      </p:sp>
      <p:sp>
        <p:nvSpPr>
          <p:cNvPr id="4" name="Text Placeholder 7">
            <a:extLst>
              <a:ext uri="{FF2B5EF4-FFF2-40B4-BE49-F238E27FC236}">
                <a16:creationId xmlns:a16="http://schemas.microsoft.com/office/drawing/2014/main" id="{0D56A6CE-0749-00B7-C86F-28682477F209}"/>
              </a:ext>
            </a:extLst>
          </p:cNvPr>
          <p:cNvSpPr>
            <a:spLocks noGrp="1"/>
          </p:cNvSpPr>
          <p:nvPr>
            <p:ph type="body" sz="quarter" idx="53"/>
          </p:nvPr>
        </p:nvSpPr>
        <p:spPr>
          <a:xfrm>
            <a:off x="699022" y="1690255"/>
            <a:ext cx="5295377" cy="1216001"/>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6" name="Text Placeholder 7">
            <a:extLst>
              <a:ext uri="{FF2B5EF4-FFF2-40B4-BE49-F238E27FC236}">
                <a16:creationId xmlns:a16="http://schemas.microsoft.com/office/drawing/2014/main" id="{F4E528A8-6277-EC64-95FF-91778127845D}"/>
              </a:ext>
            </a:extLst>
          </p:cNvPr>
          <p:cNvSpPr>
            <a:spLocks noGrp="1"/>
          </p:cNvSpPr>
          <p:nvPr>
            <p:ph type="body" sz="quarter" idx="54"/>
          </p:nvPr>
        </p:nvSpPr>
        <p:spPr>
          <a:xfrm>
            <a:off x="699021" y="3121891"/>
            <a:ext cx="5295377" cy="2184573"/>
          </a:xfrm>
          <a:prstGeom prst="rect">
            <a:avLst/>
          </a:prstGeom>
        </p:spPr>
        <p:txBody>
          <a:bodyPr anchor="t" anchorCtr="0"/>
          <a:lstStyle>
            <a:lvl1pPr marL="285750" indent="-285750" algn="l">
              <a:buClr>
                <a:schemeClr val="accent1"/>
              </a:buClr>
              <a:buFont typeface="Wingdings" panose="05000000000000000000" pitchFamily="2" charset="2"/>
              <a:buChar char="§"/>
              <a:defRPr sz="12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Tree>
    <p:extLst>
      <p:ext uri="{BB962C8B-B14F-4D97-AF65-F5344CB8AC3E}">
        <p14:creationId xmlns:p14="http://schemas.microsoft.com/office/powerpoint/2010/main" val="34895908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083831" y="729669"/>
            <a:ext cx="5295377"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6192130" y="1220297"/>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a:extLst>
              <a:ext uri="{FF2B5EF4-FFF2-40B4-BE49-F238E27FC236}">
                <a16:creationId xmlns:a16="http://schemas.microsoft.com/office/drawing/2014/main" id="{7FA6AA92-3A81-6FAB-180B-F8B120FAE00A}"/>
              </a:ext>
            </a:extLst>
          </p:cNvPr>
          <p:cNvSpPr>
            <a:spLocks noGrp="1"/>
          </p:cNvSpPr>
          <p:nvPr>
            <p:ph type="pic" sz="quarter" idx="31" hasCustomPrompt="1"/>
          </p:nvPr>
        </p:nvSpPr>
        <p:spPr>
          <a:xfrm>
            <a:off x="819110" y="0"/>
            <a:ext cx="4875960" cy="5306464"/>
          </a:xfrm>
          <a:prstGeom prst="rect">
            <a:avLst/>
          </a:prstGeom>
          <a:solidFill>
            <a:schemeClr val="bg1">
              <a:lumMod val="95000"/>
            </a:schemeClr>
          </a:solidFill>
          <a:ln w="38100">
            <a:noFill/>
          </a:ln>
        </p:spPr>
        <p:txBody>
          <a:bodyPr/>
          <a:lstStyle>
            <a:lvl1pPr>
              <a:defRPr lang="en-US" sz="700" b="0">
                <a:solidFill>
                  <a:schemeClr val="accent2"/>
                </a:solidFill>
                <a:latin typeface="+mn-lt"/>
              </a:defRPr>
            </a:lvl1pPr>
          </a:lstStyle>
          <a:p>
            <a:pPr marL="0" lvl="0" indent="0" algn="ctr">
              <a:buFontTx/>
              <a:buNone/>
            </a:pPr>
            <a:r>
              <a:rPr lang="en-US"/>
              <a:t>-</a:t>
            </a:r>
          </a:p>
        </p:txBody>
      </p:sp>
      <p:sp>
        <p:nvSpPr>
          <p:cNvPr id="4" name="Text Placeholder 7">
            <a:extLst>
              <a:ext uri="{FF2B5EF4-FFF2-40B4-BE49-F238E27FC236}">
                <a16:creationId xmlns:a16="http://schemas.microsoft.com/office/drawing/2014/main" id="{0D56A6CE-0749-00B7-C86F-28682477F209}"/>
              </a:ext>
            </a:extLst>
          </p:cNvPr>
          <p:cNvSpPr>
            <a:spLocks noGrp="1"/>
          </p:cNvSpPr>
          <p:nvPr>
            <p:ph type="body" sz="quarter" idx="53"/>
          </p:nvPr>
        </p:nvSpPr>
        <p:spPr>
          <a:xfrm>
            <a:off x="6083830" y="1690256"/>
            <a:ext cx="5295377" cy="948148"/>
          </a:xfrm>
          <a:prstGeom prst="rect">
            <a:avLst/>
          </a:prstGeom>
        </p:spPr>
        <p:txBody>
          <a:bodyPr anchor="t" anchorCtr="0"/>
          <a:lstStyle>
            <a:lvl1pPr marL="0" indent="0" algn="l">
              <a:buFontTx/>
              <a:buNone/>
              <a:defRPr sz="1200" b="1" baseline="0">
                <a:solidFill>
                  <a:schemeClr val="accent2"/>
                </a:solidFill>
                <a:latin typeface="+mj-lt"/>
                <a:ea typeface="Dessau-Medium" panose="00000500000000000000" pitchFamily="2" charset="0"/>
                <a:cs typeface="Open Sans" panose="020B0606030504020204" pitchFamily="34" charset="0"/>
              </a:defRPr>
            </a:lvl1pPr>
          </a:lstStyle>
          <a:p>
            <a:pPr lvl="0"/>
            <a:endParaRPr lang="en-US"/>
          </a:p>
        </p:txBody>
      </p:sp>
      <p:sp>
        <p:nvSpPr>
          <p:cNvPr id="9" name="Text Placeholder 7">
            <a:extLst>
              <a:ext uri="{FF2B5EF4-FFF2-40B4-BE49-F238E27FC236}">
                <a16:creationId xmlns:a16="http://schemas.microsoft.com/office/drawing/2014/main" id="{3539A227-18F3-2AB0-9FAA-92D6F15D29CE}"/>
              </a:ext>
            </a:extLst>
          </p:cNvPr>
          <p:cNvSpPr>
            <a:spLocks noGrp="1"/>
          </p:cNvSpPr>
          <p:nvPr>
            <p:ph type="body" sz="quarter" idx="54"/>
          </p:nvPr>
        </p:nvSpPr>
        <p:spPr>
          <a:xfrm>
            <a:off x="6083830" y="2849420"/>
            <a:ext cx="5295377" cy="2457044"/>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Tree>
    <p:extLst>
      <p:ext uri="{BB962C8B-B14F-4D97-AF65-F5344CB8AC3E}">
        <p14:creationId xmlns:p14="http://schemas.microsoft.com/office/powerpoint/2010/main" val="640832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C3F8E1A-65E5-2425-000B-529008929CCB}"/>
              </a:ext>
            </a:extLst>
          </p:cNvPr>
          <p:cNvSpPr>
            <a:spLocks noGrp="1"/>
          </p:cNvSpPr>
          <p:nvPr>
            <p:ph type="pic" sz="quarter" idx="12" hasCustomPrompt="1"/>
          </p:nvPr>
        </p:nvSpPr>
        <p:spPr>
          <a:xfrm>
            <a:off x="4465638" y="1533672"/>
            <a:ext cx="3260725" cy="1698625"/>
          </a:xfrm>
          <a:prstGeom prst="rect">
            <a:avLst/>
          </a:prstGeom>
          <a:solidFill>
            <a:schemeClr val="accent5"/>
          </a:solidFill>
          <a:ln w="38100">
            <a:noFill/>
          </a:ln>
        </p:spPr>
        <p:txBody>
          <a:bodyPr/>
          <a:lstStyle>
            <a:lvl1pPr marL="0" indent="0">
              <a:buFontTx/>
              <a:buNone/>
              <a:defRPr/>
            </a:lvl1pPr>
          </a:lstStyle>
          <a:p>
            <a:r>
              <a:rPr lang="en-US"/>
              <a:t> </a:t>
            </a:r>
          </a:p>
        </p:txBody>
      </p:sp>
      <p:sp>
        <p:nvSpPr>
          <p:cNvPr id="5" name="Text Placeholder 10">
            <a:extLst>
              <a:ext uri="{FF2B5EF4-FFF2-40B4-BE49-F238E27FC236}">
                <a16:creationId xmlns:a16="http://schemas.microsoft.com/office/drawing/2014/main" id="{8AAA14BD-3289-5BD2-C159-7EF586931321}"/>
              </a:ext>
            </a:extLst>
          </p:cNvPr>
          <p:cNvSpPr>
            <a:spLocks noGrp="1"/>
          </p:cNvSpPr>
          <p:nvPr>
            <p:ph type="body" sz="quarter" idx="13" hasCustomPrompt="1"/>
          </p:nvPr>
        </p:nvSpPr>
        <p:spPr>
          <a:xfrm>
            <a:off x="4465638" y="3327268"/>
            <a:ext cx="3260725" cy="284149"/>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
        <p:nvSpPr>
          <p:cNvPr id="6" name="Text Placeholder 10">
            <a:extLst>
              <a:ext uri="{FF2B5EF4-FFF2-40B4-BE49-F238E27FC236}">
                <a16:creationId xmlns:a16="http://schemas.microsoft.com/office/drawing/2014/main" id="{A9EEE567-6977-DC43-B00A-B35371035C56}"/>
              </a:ext>
            </a:extLst>
          </p:cNvPr>
          <p:cNvSpPr>
            <a:spLocks noGrp="1"/>
          </p:cNvSpPr>
          <p:nvPr>
            <p:ph type="body" sz="quarter" idx="14"/>
          </p:nvPr>
        </p:nvSpPr>
        <p:spPr>
          <a:xfrm>
            <a:off x="4465638" y="3835694"/>
            <a:ext cx="3260725" cy="1419794"/>
          </a:xfrm>
          <a:prstGeom prst="rect">
            <a:avLst/>
          </a:prstGeom>
        </p:spPr>
        <p:txBody>
          <a:bodyPr/>
          <a:lstStyle>
            <a:lvl1pPr marL="171450" indent="-171450" algn="l">
              <a:spcBef>
                <a:spcPts val="400"/>
              </a:spcBef>
              <a:buClr>
                <a:schemeClr val="accent1"/>
              </a:buClr>
              <a:buFont typeface="Wingdings" panose="05000000000000000000" pitchFamily="2" charset="2"/>
              <a:buChar char="§"/>
              <a:defRPr sz="1100" b="0" i="0" spc="0" baseline="0">
                <a:solidFill>
                  <a:schemeClr val="accent2"/>
                </a:solidFill>
                <a:effectLst/>
                <a:latin typeface="+mj-lt"/>
              </a:defRPr>
            </a:lvl1pPr>
          </a:lstStyle>
          <a:p>
            <a:pPr lvl="0"/>
            <a:endParaRPr lang="en-US" dirty="0"/>
          </a:p>
        </p:txBody>
      </p:sp>
      <p:sp>
        <p:nvSpPr>
          <p:cNvPr id="10" name="Picture Placeholder 2">
            <a:extLst>
              <a:ext uri="{FF2B5EF4-FFF2-40B4-BE49-F238E27FC236}">
                <a16:creationId xmlns:a16="http://schemas.microsoft.com/office/drawing/2014/main" id="{32A9401D-05F0-98EB-59A6-E55BFA4E7065}"/>
              </a:ext>
            </a:extLst>
          </p:cNvPr>
          <p:cNvSpPr>
            <a:spLocks noGrp="1"/>
          </p:cNvSpPr>
          <p:nvPr>
            <p:ph type="pic" sz="quarter" idx="15" hasCustomPrompt="1"/>
          </p:nvPr>
        </p:nvSpPr>
        <p:spPr>
          <a:xfrm>
            <a:off x="8174038" y="1533672"/>
            <a:ext cx="3260725" cy="1698625"/>
          </a:xfrm>
          <a:prstGeom prst="rect">
            <a:avLst/>
          </a:prstGeom>
          <a:solidFill>
            <a:schemeClr val="accent5"/>
          </a:solidFill>
          <a:ln w="38100">
            <a:noFill/>
          </a:ln>
        </p:spPr>
        <p:txBody>
          <a:bodyPr/>
          <a:lstStyle>
            <a:lvl1pPr marL="0" indent="0">
              <a:buFontTx/>
              <a:buNone/>
              <a:defRPr/>
            </a:lvl1pPr>
          </a:lstStyle>
          <a:p>
            <a:r>
              <a:rPr lang="en-US"/>
              <a:t> </a:t>
            </a:r>
          </a:p>
        </p:txBody>
      </p:sp>
      <p:sp>
        <p:nvSpPr>
          <p:cNvPr id="11" name="Text Placeholder 10">
            <a:extLst>
              <a:ext uri="{FF2B5EF4-FFF2-40B4-BE49-F238E27FC236}">
                <a16:creationId xmlns:a16="http://schemas.microsoft.com/office/drawing/2014/main" id="{E7C0FC74-A837-4E42-BC8B-1780D42F5228}"/>
              </a:ext>
            </a:extLst>
          </p:cNvPr>
          <p:cNvSpPr>
            <a:spLocks noGrp="1"/>
          </p:cNvSpPr>
          <p:nvPr>
            <p:ph type="body" sz="quarter" idx="16" hasCustomPrompt="1"/>
          </p:nvPr>
        </p:nvSpPr>
        <p:spPr>
          <a:xfrm>
            <a:off x="8174038" y="3327268"/>
            <a:ext cx="3260725" cy="284149"/>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
        <p:nvSpPr>
          <p:cNvPr id="12" name="Text Placeholder 10">
            <a:extLst>
              <a:ext uri="{FF2B5EF4-FFF2-40B4-BE49-F238E27FC236}">
                <a16:creationId xmlns:a16="http://schemas.microsoft.com/office/drawing/2014/main" id="{FE00113C-F26F-8ACA-8C6B-F7E151724276}"/>
              </a:ext>
            </a:extLst>
          </p:cNvPr>
          <p:cNvSpPr>
            <a:spLocks noGrp="1"/>
          </p:cNvSpPr>
          <p:nvPr>
            <p:ph type="body" sz="quarter" idx="17"/>
          </p:nvPr>
        </p:nvSpPr>
        <p:spPr>
          <a:xfrm>
            <a:off x="8174038" y="3835694"/>
            <a:ext cx="3260725" cy="1419794"/>
          </a:xfrm>
          <a:prstGeom prst="rect">
            <a:avLst/>
          </a:prstGeom>
        </p:spPr>
        <p:txBody>
          <a:bodyPr/>
          <a:lstStyle>
            <a:lvl1pPr marL="171450" indent="-171450" algn="l">
              <a:spcBef>
                <a:spcPts val="400"/>
              </a:spcBef>
              <a:buClr>
                <a:schemeClr val="accent1"/>
              </a:buClr>
              <a:buFont typeface="Wingdings" panose="05000000000000000000" pitchFamily="2" charset="2"/>
              <a:buChar char="§"/>
              <a:defRPr sz="1100" b="0" i="0" spc="0" baseline="0">
                <a:solidFill>
                  <a:schemeClr val="accent2"/>
                </a:solidFill>
                <a:effectLst/>
                <a:latin typeface="+mj-lt"/>
              </a:defRPr>
            </a:lvl1pPr>
          </a:lstStyle>
          <a:p>
            <a:pPr lvl="0"/>
            <a:endParaRPr lang="en-US" dirty="0"/>
          </a:p>
        </p:txBody>
      </p:sp>
      <p:sp>
        <p:nvSpPr>
          <p:cNvPr id="13" name="Picture Placeholder 2">
            <a:extLst>
              <a:ext uri="{FF2B5EF4-FFF2-40B4-BE49-F238E27FC236}">
                <a16:creationId xmlns:a16="http://schemas.microsoft.com/office/drawing/2014/main" id="{4C79BC2C-AF92-A468-A4D3-DB0C2AC2794B}"/>
              </a:ext>
            </a:extLst>
          </p:cNvPr>
          <p:cNvSpPr>
            <a:spLocks noGrp="1"/>
          </p:cNvSpPr>
          <p:nvPr>
            <p:ph type="pic" sz="quarter" idx="18" hasCustomPrompt="1"/>
          </p:nvPr>
        </p:nvSpPr>
        <p:spPr>
          <a:xfrm>
            <a:off x="757237" y="1533672"/>
            <a:ext cx="3260725" cy="1698625"/>
          </a:xfrm>
          <a:prstGeom prst="rect">
            <a:avLst/>
          </a:prstGeom>
          <a:solidFill>
            <a:schemeClr val="accent5"/>
          </a:solidFill>
          <a:ln w="38100">
            <a:noFill/>
          </a:ln>
        </p:spPr>
        <p:txBody>
          <a:bodyPr/>
          <a:lstStyle>
            <a:lvl1pPr marL="0" indent="0">
              <a:buFontTx/>
              <a:buNone/>
              <a:defRPr/>
            </a:lvl1pPr>
          </a:lstStyle>
          <a:p>
            <a:r>
              <a:rPr lang="en-US"/>
              <a:t> </a:t>
            </a:r>
          </a:p>
        </p:txBody>
      </p:sp>
      <p:sp>
        <p:nvSpPr>
          <p:cNvPr id="14" name="Text Placeholder 10">
            <a:extLst>
              <a:ext uri="{FF2B5EF4-FFF2-40B4-BE49-F238E27FC236}">
                <a16:creationId xmlns:a16="http://schemas.microsoft.com/office/drawing/2014/main" id="{B0803192-8605-47A3-DE0C-387B1E6036AD}"/>
              </a:ext>
            </a:extLst>
          </p:cNvPr>
          <p:cNvSpPr>
            <a:spLocks noGrp="1"/>
          </p:cNvSpPr>
          <p:nvPr>
            <p:ph type="body" sz="quarter" idx="19" hasCustomPrompt="1"/>
          </p:nvPr>
        </p:nvSpPr>
        <p:spPr>
          <a:xfrm>
            <a:off x="757237" y="3327268"/>
            <a:ext cx="3260725" cy="284149"/>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
        <p:nvSpPr>
          <p:cNvPr id="15" name="Text Placeholder 10">
            <a:extLst>
              <a:ext uri="{FF2B5EF4-FFF2-40B4-BE49-F238E27FC236}">
                <a16:creationId xmlns:a16="http://schemas.microsoft.com/office/drawing/2014/main" id="{8F2EAC60-3302-5279-66E3-2D22CA315B3E}"/>
              </a:ext>
            </a:extLst>
          </p:cNvPr>
          <p:cNvSpPr>
            <a:spLocks noGrp="1"/>
          </p:cNvSpPr>
          <p:nvPr>
            <p:ph type="body" sz="quarter" idx="20"/>
          </p:nvPr>
        </p:nvSpPr>
        <p:spPr>
          <a:xfrm>
            <a:off x="757237" y="3835694"/>
            <a:ext cx="3260725" cy="1419794"/>
          </a:xfrm>
          <a:prstGeom prst="rect">
            <a:avLst/>
          </a:prstGeom>
        </p:spPr>
        <p:txBody>
          <a:bodyPr/>
          <a:lstStyle>
            <a:lvl1pPr marL="171450" indent="-171450" algn="l">
              <a:spcBef>
                <a:spcPts val="400"/>
              </a:spcBef>
              <a:buClr>
                <a:schemeClr val="accent1"/>
              </a:buClr>
              <a:buFont typeface="Wingdings" panose="05000000000000000000" pitchFamily="2" charset="2"/>
              <a:buChar char="§"/>
              <a:defRPr sz="1100" b="0" i="0" spc="0" baseline="0">
                <a:solidFill>
                  <a:schemeClr val="accent2"/>
                </a:solidFill>
                <a:effectLst/>
                <a:latin typeface="+mj-lt"/>
              </a:defRPr>
            </a:lvl1pPr>
          </a:lstStyle>
          <a:p>
            <a:pPr lvl="0"/>
            <a:endParaRPr lang="en-US" dirty="0"/>
          </a:p>
        </p:txBody>
      </p:sp>
      <p:sp>
        <p:nvSpPr>
          <p:cNvPr id="16" name="Text Placeholder 10">
            <a:extLst>
              <a:ext uri="{FF2B5EF4-FFF2-40B4-BE49-F238E27FC236}">
                <a16:creationId xmlns:a16="http://schemas.microsoft.com/office/drawing/2014/main" id="{056D2494-3277-BEDC-7914-1ABE253A5213}"/>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17" name="Rectangle: Rounded Corners 16">
            <a:extLst>
              <a:ext uri="{FF2B5EF4-FFF2-40B4-BE49-F238E27FC236}">
                <a16:creationId xmlns:a16="http://schemas.microsoft.com/office/drawing/2014/main" id="{EF625F5A-B656-79F1-9394-C9417DAF60C5}"/>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2601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505690" y="3482114"/>
            <a:ext cx="11180619" cy="434112"/>
          </a:xfrm>
          <a:prstGeom prst="rect">
            <a:avLst/>
          </a:prstGeom>
        </p:spPr>
        <p:txBody>
          <a:bodyPr/>
          <a:lstStyle>
            <a:lvl1pPr marL="0" indent="0" algn="ctr">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5762625" y="397274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1">
            <a:extLst>
              <a:ext uri="{FF2B5EF4-FFF2-40B4-BE49-F238E27FC236}">
                <a16:creationId xmlns:a16="http://schemas.microsoft.com/office/drawing/2014/main" id="{B966FE38-C1DC-9522-750C-F3F244D73C59}"/>
              </a:ext>
            </a:extLst>
          </p:cNvPr>
          <p:cNvSpPr>
            <a:spLocks noGrp="1"/>
          </p:cNvSpPr>
          <p:nvPr>
            <p:ph type="pic" sz="quarter" idx="40" hasCustomPrompt="1"/>
          </p:nvPr>
        </p:nvSpPr>
        <p:spPr>
          <a:xfrm>
            <a:off x="0" y="0"/>
            <a:ext cx="12192000" cy="3177310"/>
          </a:xfrm>
          <a:prstGeom prst="rect">
            <a:avLst/>
          </a:prstGeom>
          <a:solidFill>
            <a:schemeClr val="bg1">
              <a:lumMod val="85000"/>
            </a:schemeClr>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5" name="Text Placeholder 10">
            <a:extLst>
              <a:ext uri="{FF2B5EF4-FFF2-40B4-BE49-F238E27FC236}">
                <a16:creationId xmlns:a16="http://schemas.microsoft.com/office/drawing/2014/main" id="{07D98D47-B76F-7C20-50EC-B1AD28202139}"/>
              </a:ext>
            </a:extLst>
          </p:cNvPr>
          <p:cNvSpPr>
            <a:spLocks noGrp="1"/>
          </p:cNvSpPr>
          <p:nvPr>
            <p:ph type="body" sz="quarter" idx="48"/>
          </p:nvPr>
        </p:nvSpPr>
        <p:spPr>
          <a:xfrm>
            <a:off x="505690" y="4350339"/>
            <a:ext cx="11180620" cy="1043697"/>
          </a:xfrm>
          <a:prstGeom prst="rect">
            <a:avLst/>
          </a:prstGeom>
        </p:spPr>
        <p:txBody>
          <a:bodyPr/>
          <a:lstStyle>
            <a:lvl1pPr marL="0" indent="0" algn="ctr">
              <a:buFontTx/>
              <a:buNone/>
              <a:defRPr sz="1200" b="0" i="0" spc="0" baseline="0">
                <a:solidFill>
                  <a:schemeClr val="accent2"/>
                </a:solidFill>
                <a:effectLst/>
                <a:latin typeface="+mn-lt"/>
              </a:defRPr>
            </a:lvl1pPr>
          </a:lstStyle>
          <a:p>
            <a:pPr lvl="0"/>
            <a:endParaRPr lang="en-US" dirty="0"/>
          </a:p>
        </p:txBody>
      </p:sp>
    </p:spTree>
    <p:extLst>
      <p:ext uri="{BB962C8B-B14F-4D97-AF65-F5344CB8AC3E}">
        <p14:creationId xmlns:p14="http://schemas.microsoft.com/office/powerpoint/2010/main" val="1097801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7">
            <a:extLst>
              <a:ext uri="{FF2B5EF4-FFF2-40B4-BE49-F238E27FC236}">
                <a16:creationId xmlns:a16="http://schemas.microsoft.com/office/drawing/2014/main" id="{F9865F18-DB61-A58A-1763-33D3A005F58A}"/>
              </a:ext>
            </a:extLst>
          </p:cNvPr>
          <p:cNvSpPr>
            <a:spLocks noGrp="1"/>
          </p:cNvSpPr>
          <p:nvPr>
            <p:ph type="body" sz="quarter" idx="53"/>
          </p:nvPr>
        </p:nvSpPr>
        <p:spPr>
          <a:xfrm>
            <a:off x="699022" y="2013527"/>
            <a:ext cx="5156829" cy="3312658"/>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5" name="Text Placeholder 7">
            <a:extLst>
              <a:ext uri="{FF2B5EF4-FFF2-40B4-BE49-F238E27FC236}">
                <a16:creationId xmlns:a16="http://schemas.microsoft.com/office/drawing/2014/main" id="{F0BF4E39-48D8-729F-8BAF-3FD01FC35CF9}"/>
              </a:ext>
            </a:extLst>
          </p:cNvPr>
          <p:cNvSpPr>
            <a:spLocks noGrp="1"/>
          </p:cNvSpPr>
          <p:nvPr>
            <p:ph type="body" sz="quarter" idx="54"/>
          </p:nvPr>
        </p:nvSpPr>
        <p:spPr>
          <a:xfrm>
            <a:off x="6336150" y="2013527"/>
            <a:ext cx="5156829" cy="3312658"/>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6" name="Text Placeholder 10">
            <a:extLst>
              <a:ext uri="{FF2B5EF4-FFF2-40B4-BE49-F238E27FC236}">
                <a16:creationId xmlns:a16="http://schemas.microsoft.com/office/drawing/2014/main" id="{B4FD63B5-C1B9-13B9-3F5E-7546FBB142C5}"/>
              </a:ext>
            </a:extLst>
          </p:cNvPr>
          <p:cNvSpPr>
            <a:spLocks noGrp="1"/>
          </p:cNvSpPr>
          <p:nvPr>
            <p:ph type="body" sz="quarter" idx="55" hasCustomPrompt="1"/>
          </p:nvPr>
        </p:nvSpPr>
        <p:spPr>
          <a:xfrm>
            <a:off x="699024" y="1579418"/>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AB4BF64-3DA9-3656-53B9-5BC1E710443D}"/>
              </a:ext>
            </a:extLst>
          </p:cNvPr>
          <p:cNvSpPr>
            <a:spLocks noGrp="1"/>
          </p:cNvSpPr>
          <p:nvPr>
            <p:ph type="body" sz="quarter" idx="56" hasCustomPrompt="1"/>
          </p:nvPr>
        </p:nvSpPr>
        <p:spPr>
          <a:xfrm>
            <a:off x="6336148" y="1579418"/>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Tree>
    <p:extLst>
      <p:ext uri="{BB962C8B-B14F-4D97-AF65-F5344CB8AC3E}">
        <p14:creationId xmlns:p14="http://schemas.microsoft.com/office/powerpoint/2010/main" val="1070748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7">
            <a:extLst>
              <a:ext uri="{FF2B5EF4-FFF2-40B4-BE49-F238E27FC236}">
                <a16:creationId xmlns:a16="http://schemas.microsoft.com/office/drawing/2014/main" id="{F9865F18-DB61-A58A-1763-33D3A005F58A}"/>
              </a:ext>
            </a:extLst>
          </p:cNvPr>
          <p:cNvSpPr>
            <a:spLocks noGrp="1"/>
          </p:cNvSpPr>
          <p:nvPr>
            <p:ph type="body" sz="quarter" idx="53"/>
          </p:nvPr>
        </p:nvSpPr>
        <p:spPr>
          <a:xfrm>
            <a:off x="699022" y="4193311"/>
            <a:ext cx="5156829" cy="1052946"/>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5" name="Text Placeholder 7">
            <a:extLst>
              <a:ext uri="{FF2B5EF4-FFF2-40B4-BE49-F238E27FC236}">
                <a16:creationId xmlns:a16="http://schemas.microsoft.com/office/drawing/2014/main" id="{F0BF4E39-48D8-729F-8BAF-3FD01FC35CF9}"/>
              </a:ext>
            </a:extLst>
          </p:cNvPr>
          <p:cNvSpPr>
            <a:spLocks noGrp="1"/>
          </p:cNvSpPr>
          <p:nvPr>
            <p:ph type="body" sz="quarter" idx="54"/>
          </p:nvPr>
        </p:nvSpPr>
        <p:spPr>
          <a:xfrm>
            <a:off x="6336150" y="4193311"/>
            <a:ext cx="5156829" cy="1052946"/>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6" name="Text Placeholder 10">
            <a:extLst>
              <a:ext uri="{FF2B5EF4-FFF2-40B4-BE49-F238E27FC236}">
                <a16:creationId xmlns:a16="http://schemas.microsoft.com/office/drawing/2014/main" id="{B4FD63B5-C1B9-13B9-3F5E-7546FBB142C5}"/>
              </a:ext>
            </a:extLst>
          </p:cNvPr>
          <p:cNvSpPr>
            <a:spLocks noGrp="1"/>
          </p:cNvSpPr>
          <p:nvPr>
            <p:ph type="body" sz="quarter" idx="55" hasCustomPrompt="1"/>
          </p:nvPr>
        </p:nvSpPr>
        <p:spPr>
          <a:xfrm>
            <a:off x="699024" y="3759202"/>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AB4BF64-3DA9-3656-53B9-5BC1E710443D}"/>
              </a:ext>
            </a:extLst>
          </p:cNvPr>
          <p:cNvSpPr>
            <a:spLocks noGrp="1"/>
          </p:cNvSpPr>
          <p:nvPr>
            <p:ph type="body" sz="quarter" idx="56" hasCustomPrompt="1"/>
          </p:nvPr>
        </p:nvSpPr>
        <p:spPr>
          <a:xfrm>
            <a:off x="6336148" y="3759202"/>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
        <p:nvSpPr>
          <p:cNvPr id="3" name="Picture Placeholder 3">
            <a:extLst>
              <a:ext uri="{FF2B5EF4-FFF2-40B4-BE49-F238E27FC236}">
                <a16:creationId xmlns:a16="http://schemas.microsoft.com/office/drawing/2014/main" id="{DB260455-DEB7-A0BA-8CAC-8BC54437FD41}"/>
              </a:ext>
            </a:extLst>
          </p:cNvPr>
          <p:cNvSpPr>
            <a:spLocks noGrp="1"/>
          </p:cNvSpPr>
          <p:nvPr>
            <p:ph type="pic" sz="quarter" idx="31" hasCustomPrompt="1"/>
          </p:nvPr>
        </p:nvSpPr>
        <p:spPr>
          <a:xfrm>
            <a:off x="699020" y="1611744"/>
            <a:ext cx="5156829" cy="1907312"/>
          </a:xfrm>
          <a:prstGeom prst="rect">
            <a:avLst/>
          </a:prstGeom>
          <a:solidFill>
            <a:schemeClr val="bg1">
              <a:lumMod val="95000"/>
            </a:schemeClr>
          </a:solidFill>
          <a:ln w="38100">
            <a:noFill/>
          </a:ln>
        </p:spPr>
        <p:txBody>
          <a:bodyPr/>
          <a:lstStyle>
            <a:lvl1pPr>
              <a:defRPr lang="en-US" sz="700" b="0">
                <a:solidFill>
                  <a:schemeClr val="accent2"/>
                </a:solidFill>
                <a:latin typeface="+mn-lt"/>
              </a:defRPr>
            </a:lvl1pPr>
          </a:lstStyle>
          <a:p>
            <a:pPr marL="0" lvl="0" indent="0" algn="ctr">
              <a:buFontTx/>
              <a:buNone/>
            </a:pPr>
            <a:r>
              <a:rPr lang="en-US"/>
              <a:t>-</a:t>
            </a:r>
          </a:p>
        </p:txBody>
      </p:sp>
      <p:sp>
        <p:nvSpPr>
          <p:cNvPr id="4" name="Picture Placeholder 3">
            <a:extLst>
              <a:ext uri="{FF2B5EF4-FFF2-40B4-BE49-F238E27FC236}">
                <a16:creationId xmlns:a16="http://schemas.microsoft.com/office/drawing/2014/main" id="{44BCB27F-AE3E-26BB-3504-23A9932F8C92}"/>
              </a:ext>
            </a:extLst>
          </p:cNvPr>
          <p:cNvSpPr>
            <a:spLocks noGrp="1"/>
          </p:cNvSpPr>
          <p:nvPr>
            <p:ph type="pic" sz="quarter" idx="57" hasCustomPrompt="1"/>
          </p:nvPr>
        </p:nvSpPr>
        <p:spPr>
          <a:xfrm>
            <a:off x="6336147" y="1611744"/>
            <a:ext cx="5156829" cy="1907312"/>
          </a:xfrm>
          <a:prstGeom prst="rect">
            <a:avLst/>
          </a:prstGeom>
          <a:solidFill>
            <a:schemeClr val="bg1">
              <a:lumMod val="95000"/>
            </a:schemeClr>
          </a:solidFill>
          <a:ln w="38100">
            <a:noFill/>
          </a:ln>
        </p:spPr>
        <p:txBody>
          <a:bodyPr/>
          <a:lstStyle>
            <a:lvl1pPr>
              <a:defRPr lang="en-US" sz="700" b="0">
                <a:solidFill>
                  <a:schemeClr val="accent2"/>
                </a:solidFill>
                <a:latin typeface="+mn-lt"/>
              </a:defRPr>
            </a:lvl1pPr>
          </a:lstStyle>
          <a:p>
            <a:pPr marL="0" lvl="0" indent="0" algn="ctr">
              <a:buFontTx/>
              <a:buNone/>
            </a:pPr>
            <a:r>
              <a:rPr lang="en-US"/>
              <a:t>-</a:t>
            </a:r>
          </a:p>
        </p:txBody>
      </p:sp>
    </p:spTree>
    <p:extLst>
      <p:ext uri="{BB962C8B-B14F-4D97-AF65-F5344CB8AC3E}">
        <p14:creationId xmlns:p14="http://schemas.microsoft.com/office/powerpoint/2010/main" val="2978582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A96AB821-90DC-86E1-EBF5-19E76E9FD247}"/>
              </a:ext>
            </a:extLst>
          </p:cNvPr>
          <p:cNvSpPr/>
          <p:nvPr userDrawn="1"/>
        </p:nvSpPr>
        <p:spPr>
          <a:xfrm>
            <a:off x="6890328" y="1819704"/>
            <a:ext cx="4374179" cy="893406"/>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hart Placeholder 2">
            <a:extLst>
              <a:ext uri="{FF2B5EF4-FFF2-40B4-BE49-F238E27FC236}">
                <a16:creationId xmlns:a16="http://schemas.microsoft.com/office/drawing/2014/main" id="{B193E657-D425-6E50-2211-78C30091EEB5}"/>
              </a:ext>
            </a:extLst>
          </p:cNvPr>
          <p:cNvSpPr>
            <a:spLocks noGrp="1"/>
          </p:cNvSpPr>
          <p:nvPr>
            <p:ph type="chart" sz="quarter" idx="12"/>
          </p:nvPr>
        </p:nvSpPr>
        <p:spPr>
          <a:xfrm>
            <a:off x="918257" y="1819702"/>
            <a:ext cx="5464070" cy="3345791"/>
          </a:xfrm>
          <a:prstGeom prst="rect">
            <a:avLst/>
          </a:prstGeom>
        </p:spPr>
        <p:txBody>
          <a:bodyPr/>
          <a:lstStyle>
            <a:lvl1pPr marL="0" indent="0" algn="ctr">
              <a:buFontTx/>
              <a:buNone/>
              <a:defRPr sz="1800">
                <a:solidFill>
                  <a:schemeClr val="tx1">
                    <a:lumMod val="85000"/>
                    <a:lumOff val="15000"/>
                  </a:schemeClr>
                </a:solidFill>
                <a:latin typeface="Metropolis Light" panose="00000500000000000000" pitchFamily="50" charset="0"/>
                <a:ea typeface="Metropolis Light" panose="00000500000000000000" pitchFamily="50" charset="0"/>
              </a:defRPr>
            </a:lvl1pPr>
          </a:lstStyle>
          <a:p>
            <a:endParaRPr lang="en-US"/>
          </a:p>
        </p:txBody>
      </p:sp>
      <p:sp>
        <p:nvSpPr>
          <p:cNvPr id="9" name="Text Placeholder 10">
            <a:extLst>
              <a:ext uri="{FF2B5EF4-FFF2-40B4-BE49-F238E27FC236}">
                <a16:creationId xmlns:a16="http://schemas.microsoft.com/office/drawing/2014/main" id="{6D7C90A0-4EE7-0499-1E1B-8B9F6A5A7B90}"/>
              </a:ext>
            </a:extLst>
          </p:cNvPr>
          <p:cNvSpPr>
            <a:spLocks noGrp="1"/>
          </p:cNvSpPr>
          <p:nvPr>
            <p:ph type="body" sz="quarter" idx="27"/>
          </p:nvPr>
        </p:nvSpPr>
        <p:spPr>
          <a:xfrm>
            <a:off x="7213007" y="1966225"/>
            <a:ext cx="3898339" cy="600364"/>
          </a:xfrm>
          <a:prstGeom prst="rect">
            <a:avLst/>
          </a:prstGeom>
        </p:spPr>
        <p:txBody>
          <a:bodyPr/>
          <a:lstStyle>
            <a:lvl1pPr marL="0" indent="0" algn="l">
              <a:spcBef>
                <a:spcPts val="1500"/>
              </a:spcBef>
              <a:buClr>
                <a:schemeClr val="accent1"/>
              </a:buClr>
              <a:buFontTx/>
              <a:buNone/>
              <a:defRPr sz="1200" b="0" i="0" spc="0" baseline="0">
                <a:solidFill>
                  <a:schemeClr val="accent2"/>
                </a:solidFill>
                <a:effectLst/>
                <a:latin typeface="+mn-lt"/>
              </a:defRPr>
            </a:lvl1pPr>
          </a:lstStyle>
          <a:p>
            <a:pPr lvl="0"/>
            <a:endParaRPr lang="en-US" dirty="0"/>
          </a:p>
        </p:txBody>
      </p:sp>
      <p:sp>
        <p:nvSpPr>
          <p:cNvPr id="11" name="Rectangle: Rounded Corners 10">
            <a:extLst>
              <a:ext uri="{FF2B5EF4-FFF2-40B4-BE49-F238E27FC236}">
                <a16:creationId xmlns:a16="http://schemas.microsoft.com/office/drawing/2014/main" id="{33ABC927-8588-AB5E-0C0B-10FC2D8A0F32}"/>
              </a:ext>
            </a:extLst>
          </p:cNvPr>
          <p:cNvSpPr/>
          <p:nvPr userDrawn="1"/>
        </p:nvSpPr>
        <p:spPr>
          <a:xfrm>
            <a:off x="6783385" y="2155571"/>
            <a:ext cx="221672" cy="22167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A4ED8403-28C5-274E-F2C7-AD2EC4BC4CBA}"/>
              </a:ext>
            </a:extLst>
          </p:cNvPr>
          <p:cNvSpPr/>
          <p:nvPr userDrawn="1"/>
        </p:nvSpPr>
        <p:spPr>
          <a:xfrm>
            <a:off x="6890328" y="3045896"/>
            <a:ext cx="4374179" cy="893406"/>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0">
            <a:extLst>
              <a:ext uri="{FF2B5EF4-FFF2-40B4-BE49-F238E27FC236}">
                <a16:creationId xmlns:a16="http://schemas.microsoft.com/office/drawing/2014/main" id="{F2942568-DECB-333C-DE0A-A2F96EDA468B}"/>
              </a:ext>
            </a:extLst>
          </p:cNvPr>
          <p:cNvSpPr>
            <a:spLocks noGrp="1"/>
          </p:cNvSpPr>
          <p:nvPr>
            <p:ph type="body" sz="quarter" idx="28"/>
          </p:nvPr>
        </p:nvSpPr>
        <p:spPr>
          <a:xfrm>
            <a:off x="7213007" y="3192417"/>
            <a:ext cx="3898339" cy="600364"/>
          </a:xfrm>
          <a:prstGeom prst="rect">
            <a:avLst/>
          </a:prstGeom>
        </p:spPr>
        <p:txBody>
          <a:bodyPr/>
          <a:lstStyle>
            <a:lvl1pPr marL="0" indent="0" algn="l">
              <a:spcBef>
                <a:spcPts val="1500"/>
              </a:spcBef>
              <a:buClr>
                <a:schemeClr val="accent1"/>
              </a:buClr>
              <a:buFontTx/>
              <a:buNone/>
              <a:defRPr sz="1200" b="0" i="0" spc="0" baseline="0">
                <a:solidFill>
                  <a:schemeClr val="accent2"/>
                </a:solidFill>
                <a:effectLst/>
                <a:latin typeface="+mn-lt"/>
              </a:defRPr>
            </a:lvl1pPr>
          </a:lstStyle>
          <a:p>
            <a:pPr lvl="0"/>
            <a:endParaRPr lang="en-US" dirty="0"/>
          </a:p>
        </p:txBody>
      </p:sp>
      <p:sp>
        <p:nvSpPr>
          <p:cNvPr id="14" name="Rectangle: Rounded Corners 13">
            <a:extLst>
              <a:ext uri="{FF2B5EF4-FFF2-40B4-BE49-F238E27FC236}">
                <a16:creationId xmlns:a16="http://schemas.microsoft.com/office/drawing/2014/main" id="{7054D265-3D02-71EB-90AF-B02D2F520E23}"/>
              </a:ext>
            </a:extLst>
          </p:cNvPr>
          <p:cNvSpPr/>
          <p:nvPr userDrawn="1"/>
        </p:nvSpPr>
        <p:spPr>
          <a:xfrm>
            <a:off x="6783385" y="3381763"/>
            <a:ext cx="221672" cy="221672"/>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60415A15-FF6A-D240-038A-CC0E01288336}"/>
              </a:ext>
            </a:extLst>
          </p:cNvPr>
          <p:cNvSpPr/>
          <p:nvPr userDrawn="1"/>
        </p:nvSpPr>
        <p:spPr>
          <a:xfrm>
            <a:off x="6890328" y="4272088"/>
            <a:ext cx="4374179" cy="893406"/>
          </a:xfrm>
          <a:prstGeom prst="roundRect">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0">
            <a:extLst>
              <a:ext uri="{FF2B5EF4-FFF2-40B4-BE49-F238E27FC236}">
                <a16:creationId xmlns:a16="http://schemas.microsoft.com/office/drawing/2014/main" id="{C9932E2E-9FA8-1E68-2014-1CF54B4DAC85}"/>
              </a:ext>
            </a:extLst>
          </p:cNvPr>
          <p:cNvSpPr>
            <a:spLocks noGrp="1"/>
          </p:cNvSpPr>
          <p:nvPr>
            <p:ph type="body" sz="quarter" idx="29"/>
          </p:nvPr>
        </p:nvSpPr>
        <p:spPr>
          <a:xfrm>
            <a:off x="7213007" y="4418609"/>
            <a:ext cx="3898339" cy="600364"/>
          </a:xfrm>
          <a:prstGeom prst="rect">
            <a:avLst/>
          </a:prstGeom>
        </p:spPr>
        <p:txBody>
          <a:bodyPr/>
          <a:lstStyle>
            <a:lvl1pPr marL="0" indent="0" algn="l">
              <a:spcBef>
                <a:spcPts val="1500"/>
              </a:spcBef>
              <a:buClr>
                <a:schemeClr val="accent1"/>
              </a:buClr>
              <a:buFontTx/>
              <a:buNone/>
              <a:defRPr sz="1200" b="0" i="0" spc="0" baseline="0">
                <a:solidFill>
                  <a:schemeClr val="accent2"/>
                </a:solidFill>
                <a:effectLst/>
                <a:latin typeface="+mn-lt"/>
              </a:defRPr>
            </a:lvl1pPr>
          </a:lstStyle>
          <a:p>
            <a:pPr lvl="0"/>
            <a:endParaRPr lang="en-US" dirty="0"/>
          </a:p>
        </p:txBody>
      </p:sp>
      <p:sp>
        <p:nvSpPr>
          <p:cNvPr id="17" name="Rectangle: Rounded Corners 16">
            <a:extLst>
              <a:ext uri="{FF2B5EF4-FFF2-40B4-BE49-F238E27FC236}">
                <a16:creationId xmlns:a16="http://schemas.microsoft.com/office/drawing/2014/main" id="{6BDFC930-57DE-26D0-76E5-A310EEA767BC}"/>
              </a:ext>
            </a:extLst>
          </p:cNvPr>
          <p:cNvSpPr/>
          <p:nvPr userDrawn="1"/>
        </p:nvSpPr>
        <p:spPr>
          <a:xfrm>
            <a:off x="6783385" y="4607955"/>
            <a:ext cx="221672" cy="221672"/>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708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able Placeholder 11">
            <a:extLst>
              <a:ext uri="{FF2B5EF4-FFF2-40B4-BE49-F238E27FC236}">
                <a16:creationId xmlns:a16="http://schemas.microsoft.com/office/drawing/2014/main" id="{B1E7FD93-8D95-D51F-CCDD-DBB8AF257C70}"/>
              </a:ext>
            </a:extLst>
          </p:cNvPr>
          <p:cNvSpPr>
            <a:spLocks noGrp="1"/>
          </p:cNvSpPr>
          <p:nvPr>
            <p:ph type="tbl" sz="quarter" idx="17"/>
          </p:nvPr>
        </p:nvSpPr>
        <p:spPr>
          <a:xfrm>
            <a:off x="699022" y="1570471"/>
            <a:ext cx="10793955" cy="3722688"/>
          </a:xfrm>
          <a:prstGeom prst="rect">
            <a:avLst/>
          </a:prstGeom>
        </p:spPr>
        <p:txBody>
          <a:bodyPr/>
          <a:lstStyle/>
          <a:p>
            <a:endParaRPr lang="en-US"/>
          </a:p>
        </p:txBody>
      </p:sp>
    </p:spTree>
    <p:extLst>
      <p:ext uri="{BB962C8B-B14F-4D97-AF65-F5344CB8AC3E}">
        <p14:creationId xmlns:p14="http://schemas.microsoft.com/office/powerpoint/2010/main" val="2442339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solidFill>
            <a:schemeClr val="accent3">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DF2B223-0A8C-6839-017E-0ABD98243A98}"/>
              </a:ext>
            </a:extLst>
          </p:cNvPr>
          <p:cNvSpPr/>
          <p:nvPr userDrawn="1"/>
        </p:nvSpPr>
        <p:spPr>
          <a:xfrm>
            <a:off x="-1" y="2579252"/>
            <a:ext cx="8977745" cy="286327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08249AE-BC99-7945-500A-93A6265FD857}"/>
              </a:ext>
            </a:extLst>
          </p:cNvPr>
          <p:cNvSpPr/>
          <p:nvPr userDrawn="1"/>
        </p:nvSpPr>
        <p:spPr>
          <a:xfrm>
            <a:off x="1121794" y="5342769"/>
            <a:ext cx="5403272" cy="21301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0">
            <a:extLst>
              <a:ext uri="{FF2B5EF4-FFF2-40B4-BE49-F238E27FC236}">
                <a16:creationId xmlns:a16="http://schemas.microsoft.com/office/drawing/2014/main" id="{115E67D0-A5C4-DCA4-C97B-D92D588D54E2}"/>
              </a:ext>
            </a:extLst>
          </p:cNvPr>
          <p:cNvSpPr>
            <a:spLocks noGrp="1"/>
          </p:cNvSpPr>
          <p:nvPr>
            <p:ph type="body" sz="quarter" idx="11" hasCustomPrompt="1"/>
          </p:nvPr>
        </p:nvSpPr>
        <p:spPr>
          <a:xfrm>
            <a:off x="1001718" y="2835560"/>
            <a:ext cx="5674510" cy="1184564"/>
          </a:xfrm>
          <a:prstGeom prst="rect">
            <a:avLst/>
          </a:prstGeom>
        </p:spPr>
        <p:txBody>
          <a:bodyPr/>
          <a:lstStyle>
            <a:lvl1pPr marL="0" indent="0" algn="l">
              <a:buFontTx/>
              <a:buNone/>
              <a:defRPr sz="4400" b="1" i="0" spc="0" baseline="0">
                <a:solidFill>
                  <a:schemeClr val="accent1"/>
                </a:solidFill>
                <a:effectLst/>
                <a:latin typeface="+mj-lt"/>
              </a:defRPr>
            </a:lvl1pPr>
          </a:lstStyle>
          <a:p>
            <a:pPr lvl="0"/>
            <a:r>
              <a:rPr lang="en-US" dirty="0"/>
              <a:t>Heading</a:t>
            </a:r>
          </a:p>
        </p:txBody>
      </p:sp>
      <p:sp>
        <p:nvSpPr>
          <p:cNvPr id="9" name="Text Placeholder 10">
            <a:extLst>
              <a:ext uri="{FF2B5EF4-FFF2-40B4-BE49-F238E27FC236}">
                <a16:creationId xmlns:a16="http://schemas.microsoft.com/office/drawing/2014/main" id="{C92CDDAC-F3BE-82F6-F83A-A5E88E0B94FC}"/>
              </a:ext>
            </a:extLst>
          </p:cNvPr>
          <p:cNvSpPr>
            <a:spLocks noGrp="1"/>
          </p:cNvSpPr>
          <p:nvPr>
            <p:ph type="body" sz="quarter" idx="24" hasCustomPrompt="1"/>
          </p:nvPr>
        </p:nvSpPr>
        <p:spPr>
          <a:xfrm>
            <a:off x="1001718" y="4111316"/>
            <a:ext cx="5674510" cy="336864"/>
          </a:xfrm>
          <a:prstGeom prst="rect">
            <a:avLst/>
          </a:prstGeom>
        </p:spPr>
        <p:txBody>
          <a:bodyPr anchor="t" anchorCtr="0"/>
          <a:lstStyle>
            <a:lvl1pPr marL="0" indent="0" algn="l">
              <a:buFontTx/>
              <a:buNone/>
              <a:defRPr sz="2000" b="0" i="0" spc="0" baseline="0">
                <a:solidFill>
                  <a:schemeClr val="accent3"/>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864F72F-9A6D-4E1B-C87C-9ECE36903CD7}"/>
              </a:ext>
            </a:extLst>
          </p:cNvPr>
          <p:cNvSpPr>
            <a:spLocks noGrp="1"/>
          </p:cNvSpPr>
          <p:nvPr>
            <p:ph type="body" sz="quarter" idx="26"/>
          </p:nvPr>
        </p:nvSpPr>
        <p:spPr>
          <a:xfrm>
            <a:off x="1001718" y="4821381"/>
            <a:ext cx="5674510" cy="253998"/>
          </a:xfrm>
          <a:prstGeom prst="rect">
            <a:avLst/>
          </a:prstGeom>
        </p:spPr>
        <p:txBody>
          <a:bodyPr anchor="ctr" anchorCtr="0"/>
          <a:lstStyle>
            <a:lvl1pPr marL="0" indent="0" algn="l">
              <a:buFontTx/>
              <a:buNone/>
              <a:defRPr sz="1000" b="0" i="0" spc="0" baseline="0">
                <a:solidFill>
                  <a:schemeClr val="accent3"/>
                </a:solidFill>
                <a:effectLst/>
                <a:latin typeface="+mn-lt"/>
              </a:defRPr>
            </a:lvl1pPr>
          </a:lstStyle>
          <a:p>
            <a:pPr lvl="0"/>
            <a:endParaRPr lang="en-US" dirty="0"/>
          </a:p>
        </p:txBody>
      </p:sp>
      <p:pic>
        <p:nvPicPr>
          <p:cNvPr id="11" name="Picture 10" descr="A logo of a tree with leaves&#10;&#10;Description automatically generated">
            <a:extLst>
              <a:ext uri="{FF2B5EF4-FFF2-40B4-BE49-F238E27FC236}">
                <a16:creationId xmlns:a16="http://schemas.microsoft.com/office/drawing/2014/main" id="{6DE6400B-0136-CE38-954E-362501C2E72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32" b="6600"/>
          <a:stretch/>
        </p:blipFill>
        <p:spPr>
          <a:xfrm>
            <a:off x="9311720" y="452580"/>
            <a:ext cx="2880280" cy="6405420"/>
          </a:xfrm>
          <a:prstGeom prst="rect">
            <a:avLst/>
          </a:prstGeom>
        </p:spPr>
      </p:pic>
      <p:pic>
        <p:nvPicPr>
          <p:cNvPr id="7" name="Picture 6" descr="A black and white logo with orange leaves&#10;&#10;Description automatically generated">
            <a:extLst>
              <a:ext uri="{FF2B5EF4-FFF2-40B4-BE49-F238E27FC236}">
                <a16:creationId xmlns:a16="http://schemas.microsoft.com/office/drawing/2014/main" id="{2D687CB8-0686-43C8-F5AF-E00B99A84EA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1794" y="543578"/>
            <a:ext cx="2378788" cy="1492097"/>
          </a:xfrm>
          <a:prstGeom prst="rect">
            <a:avLst/>
          </a:prstGeom>
        </p:spPr>
      </p:pic>
    </p:spTree>
    <p:extLst>
      <p:ext uri="{BB962C8B-B14F-4D97-AF65-F5344CB8AC3E}">
        <p14:creationId xmlns:p14="http://schemas.microsoft.com/office/powerpoint/2010/main" val="27284847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7">
            <a:extLst>
              <a:ext uri="{FF2B5EF4-FFF2-40B4-BE49-F238E27FC236}">
                <a16:creationId xmlns:a16="http://schemas.microsoft.com/office/drawing/2014/main" id="{F9865F18-DB61-A58A-1763-33D3A005F58A}"/>
              </a:ext>
            </a:extLst>
          </p:cNvPr>
          <p:cNvSpPr>
            <a:spLocks noGrp="1"/>
          </p:cNvSpPr>
          <p:nvPr>
            <p:ph type="body" sz="quarter" idx="53"/>
          </p:nvPr>
        </p:nvSpPr>
        <p:spPr>
          <a:xfrm>
            <a:off x="699022" y="2013527"/>
            <a:ext cx="5156829" cy="3312658"/>
          </a:xfrm>
          <a:prstGeom prst="rect">
            <a:avLst/>
          </a:prstGeom>
        </p:spPr>
        <p:txBody>
          <a:bodyPr anchor="t" anchorCtr="0"/>
          <a:lstStyle>
            <a:lvl1pPr marL="285750" indent="-285750" algn="l">
              <a:buClr>
                <a:schemeClr val="accent1"/>
              </a:buClr>
              <a:buFont typeface="Wingdings" panose="05000000000000000000" pitchFamily="2" charset="2"/>
              <a:buChar char="§"/>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5" name="Text Placeholder 7">
            <a:extLst>
              <a:ext uri="{FF2B5EF4-FFF2-40B4-BE49-F238E27FC236}">
                <a16:creationId xmlns:a16="http://schemas.microsoft.com/office/drawing/2014/main" id="{F0BF4E39-48D8-729F-8BAF-3FD01FC35CF9}"/>
              </a:ext>
            </a:extLst>
          </p:cNvPr>
          <p:cNvSpPr>
            <a:spLocks noGrp="1"/>
          </p:cNvSpPr>
          <p:nvPr>
            <p:ph type="body" sz="quarter" idx="54"/>
          </p:nvPr>
        </p:nvSpPr>
        <p:spPr>
          <a:xfrm>
            <a:off x="6336150" y="2013527"/>
            <a:ext cx="5156829" cy="3312658"/>
          </a:xfrm>
          <a:prstGeom prst="rect">
            <a:avLst/>
          </a:prstGeom>
        </p:spPr>
        <p:txBody>
          <a:bodyPr anchor="t" anchorCtr="0"/>
          <a:lstStyle>
            <a:lvl1pPr marL="285750" indent="-285750" algn="l">
              <a:buClr>
                <a:schemeClr val="accent1"/>
              </a:buClr>
              <a:buFont typeface="Wingdings" panose="05000000000000000000" pitchFamily="2" charset="2"/>
              <a:buChar char="§"/>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6" name="Text Placeholder 10">
            <a:extLst>
              <a:ext uri="{FF2B5EF4-FFF2-40B4-BE49-F238E27FC236}">
                <a16:creationId xmlns:a16="http://schemas.microsoft.com/office/drawing/2014/main" id="{B4FD63B5-C1B9-13B9-3F5E-7546FBB142C5}"/>
              </a:ext>
            </a:extLst>
          </p:cNvPr>
          <p:cNvSpPr>
            <a:spLocks noGrp="1"/>
          </p:cNvSpPr>
          <p:nvPr>
            <p:ph type="body" sz="quarter" idx="55" hasCustomPrompt="1"/>
          </p:nvPr>
        </p:nvSpPr>
        <p:spPr>
          <a:xfrm>
            <a:off x="699024" y="1579418"/>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AB4BF64-3DA9-3656-53B9-5BC1E710443D}"/>
              </a:ext>
            </a:extLst>
          </p:cNvPr>
          <p:cNvSpPr>
            <a:spLocks noGrp="1"/>
          </p:cNvSpPr>
          <p:nvPr>
            <p:ph type="body" sz="quarter" idx="56" hasCustomPrompt="1"/>
          </p:nvPr>
        </p:nvSpPr>
        <p:spPr>
          <a:xfrm>
            <a:off x="6336148" y="1579418"/>
            <a:ext cx="5156828" cy="363420"/>
          </a:xfrm>
          <a:prstGeom prst="rect">
            <a:avLst/>
          </a:prstGeom>
        </p:spPr>
        <p:txBody>
          <a:bodyPr/>
          <a:lstStyle>
            <a:lvl1pPr marL="0" indent="0" algn="l">
              <a:buFontTx/>
              <a:buNone/>
              <a:defRPr sz="1800" b="1" i="0" spc="0" baseline="0">
                <a:solidFill>
                  <a:schemeClr val="accent1"/>
                </a:solidFill>
                <a:effectLst/>
                <a:latin typeface="+mj-lt"/>
              </a:defRPr>
            </a:lvl1pPr>
          </a:lstStyle>
          <a:p>
            <a:pPr lvl="0"/>
            <a:r>
              <a:rPr lang="en-US" dirty="0"/>
              <a:t>Heading</a:t>
            </a:r>
          </a:p>
        </p:txBody>
      </p:sp>
    </p:spTree>
    <p:extLst>
      <p:ext uri="{BB962C8B-B14F-4D97-AF65-F5344CB8AC3E}">
        <p14:creationId xmlns:p14="http://schemas.microsoft.com/office/powerpoint/2010/main" val="281411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gradFill flip="none" rotWithShape="1">
            <a:gsLst>
              <a:gs pos="0">
                <a:schemeClr val="accent3"/>
              </a:gs>
              <a:gs pos="100000">
                <a:schemeClr val="accent3">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0">
            <a:extLst>
              <a:ext uri="{FF2B5EF4-FFF2-40B4-BE49-F238E27FC236}">
                <a16:creationId xmlns:a16="http://schemas.microsoft.com/office/drawing/2014/main" id="{115E67D0-A5C4-DCA4-C97B-D92D588D54E2}"/>
              </a:ext>
            </a:extLst>
          </p:cNvPr>
          <p:cNvSpPr>
            <a:spLocks noGrp="1"/>
          </p:cNvSpPr>
          <p:nvPr>
            <p:ph type="body" sz="quarter" idx="11" hasCustomPrompt="1"/>
          </p:nvPr>
        </p:nvSpPr>
        <p:spPr>
          <a:xfrm>
            <a:off x="1001718" y="3445156"/>
            <a:ext cx="5674510" cy="1184564"/>
          </a:xfrm>
          <a:prstGeom prst="rect">
            <a:avLst/>
          </a:prstGeom>
        </p:spPr>
        <p:txBody>
          <a:bodyPr/>
          <a:lstStyle>
            <a:lvl1pPr marL="0" indent="0" algn="l">
              <a:buFontTx/>
              <a:buNone/>
              <a:defRPr sz="4400" b="1" i="0" spc="0" baseline="0">
                <a:solidFill>
                  <a:schemeClr val="accent1"/>
                </a:solidFill>
                <a:effectLst/>
                <a:latin typeface="+mj-lt"/>
              </a:defRPr>
            </a:lvl1pPr>
          </a:lstStyle>
          <a:p>
            <a:pPr lvl="0"/>
            <a:r>
              <a:rPr lang="en-US" dirty="0"/>
              <a:t>Heading</a:t>
            </a:r>
          </a:p>
        </p:txBody>
      </p:sp>
      <p:sp>
        <p:nvSpPr>
          <p:cNvPr id="9" name="Text Placeholder 10">
            <a:extLst>
              <a:ext uri="{FF2B5EF4-FFF2-40B4-BE49-F238E27FC236}">
                <a16:creationId xmlns:a16="http://schemas.microsoft.com/office/drawing/2014/main" id="{C92CDDAC-F3BE-82F6-F83A-A5E88E0B94FC}"/>
              </a:ext>
            </a:extLst>
          </p:cNvPr>
          <p:cNvSpPr>
            <a:spLocks noGrp="1"/>
          </p:cNvSpPr>
          <p:nvPr>
            <p:ph type="body" sz="quarter" idx="24" hasCustomPrompt="1"/>
          </p:nvPr>
        </p:nvSpPr>
        <p:spPr>
          <a:xfrm>
            <a:off x="1001718" y="4720912"/>
            <a:ext cx="5674510" cy="336864"/>
          </a:xfrm>
          <a:prstGeom prst="rect">
            <a:avLst/>
          </a:prstGeom>
        </p:spPr>
        <p:txBody>
          <a:bodyPr anchor="t" anchorCtr="0"/>
          <a:lstStyle>
            <a:lvl1pPr marL="0" indent="0" algn="l">
              <a:buFontTx/>
              <a:buNone/>
              <a:defRPr sz="2000" b="0" i="0" spc="0" baseline="0">
                <a:solidFill>
                  <a:schemeClr val="bg1"/>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864F72F-9A6D-4E1B-C87C-9ECE36903CD7}"/>
              </a:ext>
            </a:extLst>
          </p:cNvPr>
          <p:cNvSpPr>
            <a:spLocks noGrp="1"/>
          </p:cNvSpPr>
          <p:nvPr>
            <p:ph type="body" sz="quarter" idx="26"/>
          </p:nvPr>
        </p:nvSpPr>
        <p:spPr>
          <a:xfrm>
            <a:off x="1001718" y="5283193"/>
            <a:ext cx="5674510" cy="253998"/>
          </a:xfrm>
          <a:prstGeom prst="rect">
            <a:avLst/>
          </a:prstGeom>
        </p:spPr>
        <p:txBody>
          <a:bodyPr anchor="ctr" anchorCtr="0"/>
          <a:lstStyle>
            <a:lvl1pPr marL="0" indent="0" algn="l">
              <a:buFontTx/>
              <a:buNone/>
              <a:defRPr sz="1000" b="0" i="0" spc="300" baseline="0">
                <a:solidFill>
                  <a:schemeClr val="bg1"/>
                </a:solidFill>
                <a:effectLst/>
                <a:latin typeface="+mn-lt"/>
              </a:defRPr>
            </a:lvl1pPr>
          </a:lstStyle>
          <a:p>
            <a:pPr lvl="0"/>
            <a:endParaRPr lang="en-US" dirty="0"/>
          </a:p>
        </p:txBody>
      </p:sp>
      <p:pic>
        <p:nvPicPr>
          <p:cNvPr id="11" name="Picture 10" descr="A logo of a tree with leaves&#10;&#10;Description automatically generated">
            <a:extLst>
              <a:ext uri="{FF2B5EF4-FFF2-40B4-BE49-F238E27FC236}">
                <a16:creationId xmlns:a16="http://schemas.microsoft.com/office/drawing/2014/main" id="{6DE6400B-0136-CE38-954E-362501C2E72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32" b="6600"/>
          <a:stretch/>
        </p:blipFill>
        <p:spPr>
          <a:xfrm>
            <a:off x="9311720" y="452580"/>
            <a:ext cx="2880280" cy="6405420"/>
          </a:xfrm>
          <a:prstGeom prst="rect">
            <a:avLst/>
          </a:prstGeom>
        </p:spPr>
      </p:pic>
      <p:pic>
        <p:nvPicPr>
          <p:cNvPr id="7" name="Picture 6" descr="A black and white logo with orange leaves&#10;&#10;Description automatically generated">
            <a:extLst>
              <a:ext uri="{FF2B5EF4-FFF2-40B4-BE49-F238E27FC236}">
                <a16:creationId xmlns:a16="http://schemas.microsoft.com/office/drawing/2014/main" id="{2D687CB8-0686-43C8-F5AF-E00B99A84EA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1794" y="1153174"/>
            <a:ext cx="2378788" cy="1492097"/>
          </a:xfrm>
          <a:prstGeom prst="rect">
            <a:avLst/>
          </a:prstGeom>
        </p:spPr>
      </p:pic>
      <p:sp>
        <p:nvSpPr>
          <p:cNvPr id="13" name="Rectangle 12">
            <a:extLst>
              <a:ext uri="{FF2B5EF4-FFF2-40B4-BE49-F238E27FC236}">
                <a16:creationId xmlns:a16="http://schemas.microsoft.com/office/drawing/2014/main" id="{253D2A09-CFD7-D9BD-707D-F9D27B704059}"/>
              </a:ext>
            </a:extLst>
          </p:cNvPr>
          <p:cNvSpPr/>
          <p:nvPr userDrawn="1"/>
        </p:nvSpPr>
        <p:spPr>
          <a:xfrm>
            <a:off x="0" y="6351371"/>
            <a:ext cx="12192000" cy="50662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0">
            <a:extLst>
              <a:ext uri="{FF2B5EF4-FFF2-40B4-BE49-F238E27FC236}">
                <a16:creationId xmlns:a16="http://schemas.microsoft.com/office/drawing/2014/main" id="{FA178E24-5EC9-4B29-8C1B-F857C5519A2D}"/>
              </a:ext>
            </a:extLst>
          </p:cNvPr>
          <p:cNvSpPr>
            <a:spLocks noGrp="1"/>
          </p:cNvSpPr>
          <p:nvPr>
            <p:ph type="body" sz="quarter" idx="27"/>
          </p:nvPr>
        </p:nvSpPr>
        <p:spPr>
          <a:xfrm>
            <a:off x="3821330" y="6508249"/>
            <a:ext cx="4549340" cy="192872"/>
          </a:xfrm>
          <a:prstGeom prst="rect">
            <a:avLst/>
          </a:prstGeom>
        </p:spPr>
        <p:txBody>
          <a:bodyPr anchor="t" anchorCtr="0"/>
          <a:lstStyle>
            <a:lvl1pPr marL="0" indent="0" algn="ctr">
              <a:buFontTx/>
              <a:buNone/>
              <a:defRPr sz="1000" b="0" i="0" spc="0" baseline="0">
                <a:solidFill>
                  <a:schemeClr val="accent2"/>
                </a:solidFill>
                <a:effectLst/>
                <a:latin typeface="+mj-lt"/>
              </a:defRPr>
            </a:lvl1pPr>
          </a:lstStyle>
          <a:p>
            <a:pPr lvl="0"/>
            <a:endParaRPr lang="en-US" dirty="0"/>
          </a:p>
        </p:txBody>
      </p:sp>
    </p:spTree>
    <p:extLst>
      <p:ext uri="{BB962C8B-B14F-4D97-AF65-F5344CB8AC3E}">
        <p14:creationId xmlns:p14="http://schemas.microsoft.com/office/powerpoint/2010/main" val="1503994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gradFill flip="none" rotWithShape="1">
            <a:gsLst>
              <a:gs pos="0">
                <a:schemeClr val="bg1"/>
              </a:gs>
              <a:gs pos="100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0">
            <a:extLst>
              <a:ext uri="{FF2B5EF4-FFF2-40B4-BE49-F238E27FC236}">
                <a16:creationId xmlns:a16="http://schemas.microsoft.com/office/drawing/2014/main" id="{115E67D0-A5C4-DCA4-C97B-D92D588D54E2}"/>
              </a:ext>
            </a:extLst>
          </p:cNvPr>
          <p:cNvSpPr>
            <a:spLocks noGrp="1"/>
          </p:cNvSpPr>
          <p:nvPr>
            <p:ph type="body" sz="quarter" idx="11" hasCustomPrompt="1"/>
          </p:nvPr>
        </p:nvSpPr>
        <p:spPr>
          <a:xfrm>
            <a:off x="1001718" y="3445156"/>
            <a:ext cx="5674510" cy="1184564"/>
          </a:xfrm>
          <a:prstGeom prst="rect">
            <a:avLst/>
          </a:prstGeom>
        </p:spPr>
        <p:txBody>
          <a:bodyPr/>
          <a:lstStyle>
            <a:lvl1pPr marL="0" indent="0" algn="l">
              <a:buFontTx/>
              <a:buNone/>
              <a:defRPr sz="4400" b="1" i="0" spc="0" baseline="0">
                <a:solidFill>
                  <a:schemeClr val="accent1"/>
                </a:solidFill>
                <a:effectLst/>
                <a:latin typeface="+mj-lt"/>
              </a:defRPr>
            </a:lvl1pPr>
          </a:lstStyle>
          <a:p>
            <a:pPr lvl="0"/>
            <a:r>
              <a:rPr lang="en-US" dirty="0"/>
              <a:t>Heading</a:t>
            </a:r>
          </a:p>
        </p:txBody>
      </p:sp>
      <p:sp>
        <p:nvSpPr>
          <p:cNvPr id="9" name="Text Placeholder 10">
            <a:extLst>
              <a:ext uri="{FF2B5EF4-FFF2-40B4-BE49-F238E27FC236}">
                <a16:creationId xmlns:a16="http://schemas.microsoft.com/office/drawing/2014/main" id="{C92CDDAC-F3BE-82F6-F83A-A5E88E0B94FC}"/>
              </a:ext>
            </a:extLst>
          </p:cNvPr>
          <p:cNvSpPr>
            <a:spLocks noGrp="1"/>
          </p:cNvSpPr>
          <p:nvPr>
            <p:ph type="body" sz="quarter" idx="24" hasCustomPrompt="1"/>
          </p:nvPr>
        </p:nvSpPr>
        <p:spPr>
          <a:xfrm>
            <a:off x="1001718" y="4720912"/>
            <a:ext cx="5674510" cy="336864"/>
          </a:xfrm>
          <a:prstGeom prst="rect">
            <a:avLst/>
          </a:prstGeom>
        </p:spPr>
        <p:txBody>
          <a:bodyPr anchor="t" anchorCtr="0"/>
          <a:lstStyle>
            <a:lvl1pPr marL="0" indent="0" algn="l">
              <a:buFontTx/>
              <a:buNone/>
              <a:defRPr sz="2000" b="0" i="0" spc="0" baseline="0">
                <a:solidFill>
                  <a:schemeClr val="accent2"/>
                </a:solidFill>
                <a:effectLst/>
                <a:latin typeface="+mj-lt"/>
              </a:defRPr>
            </a:lvl1pPr>
          </a:lstStyle>
          <a:p>
            <a:pPr lvl="0"/>
            <a:r>
              <a:rPr lang="en-US" dirty="0"/>
              <a:t>Heading</a:t>
            </a:r>
          </a:p>
        </p:txBody>
      </p:sp>
      <p:sp>
        <p:nvSpPr>
          <p:cNvPr id="10" name="Text Placeholder 10">
            <a:extLst>
              <a:ext uri="{FF2B5EF4-FFF2-40B4-BE49-F238E27FC236}">
                <a16:creationId xmlns:a16="http://schemas.microsoft.com/office/drawing/2014/main" id="{D864F72F-9A6D-4E1B-C87C-9ECE36903CD7}"/>
              </a:ext>
            </a:extLst>
          </p:cNvPr>
          <p:cNvSpPr>
            <a:spLocks noGrp="1"/>
          </p:cNvSpPr>
          <p:nvPr>
            <p:ph type="body" sz="quarter" idx="26"/>
          </p:nvPr>
        </p:nvSpPr>
        <p:spPr>
          <a:xfrm>
            <a:off x="1001718" y="5283193"/>
            <a:ext cx="5674510" cy="253998"/>
          </a:xfrm>
          <a:prstGeom prst="rect">
            <a:avLst/>
          </a:prstGeom>
        </p:spPr>
        <p:txBody>
          <a:bodyPr anchor="ctr" anchorCtr="0"/>
          <a:lstStyle>
            <a:lvl1pPr marL="0" indent="0" algn="l">
              <a:buFontTx/>
              <a:buNone/>
              <a:defRPr sz="1000" b="0" i="0" spc="300" baseline="0">
                <a:solidFill>
                  <a:schemeClr val="accent2"/>
                </a:solidFill>
                <a:effectLst/>
                <a:latin typeface="+mn-lt"/>
              </a:defRPr>
            </a:lvl1pPr>
          </a:lstStyle>
          <a:p>
            <a:pPr lvl="0"/>
            <a:endParaRPr lang="en-US" dirty="0"/>
          </a:p>
        </p:txBody>
      </p:sp>
      <p:pic>
        <p:nvPicPr>
          <p:cNvPr id="11" name="Picture 10" descr="A logo of a tree with leaves&#10;&#10;Description automatically generated">
            <a:extLst>
              <a:ext uri="{FF2B5EF4-FFF2-40B4-BE49-F238E27FC236}">
                <a16:creationId xmlns:a16="http://schemas.microsoft.com/office/drawing/2014/main" id="{6DE6400B-0136-CE38-954E-362501C2E72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32" b="6600"/>
          <a:stretch/>
        </p:blipFill>
        <p:spPr>
          <a:xfrm>
            <a:off x="9311720" y="452580"/>
            <a:ext cx="2880280" cy="6405420"/>
          </a:xfrm>
          <a:prstGeom prst="rect">
            <a:avLst/>
          </a:prstGeom>
        </p:spPr>
      </p:pic>
      <p:pic>
        <p:nvPicPr>
          <p:cNvPr id="7" name="Picture 6">
            <a:extLst>
              <a:ext uri="{FF2B5EF4-FFF2-40B4-BE49-F238E27FC236}">
                <a16:creationId xmlns:a16="http://schemas.microsoft.com/office/drawing/2014/main" id="{2D687CB8-0686-43C8-F5AF-E00B99A84EA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121794" y="1153174"/>
            <a:ext cx="2378788" cy="1492096"/>
          </a:xfrm>
          <a:prstGeom prst="rect">
            <a:avLst/>
          </a:prstGeom>
        </p:spPr>
      </p:pic>
      <p:sp>
        <p:nvSpPr>
          <p:cNvPr id="13" name="Rectangle 12">
            <a:extLst>
              <a:ext uri="{FF2B5EF4-FFF2-40B4-BE49-F238E27FC236}">
                <a16:creationId xmlns:a16="http://schemas.microsoft.com/office/drawing/2014/main" id="{253D2A09-CFD7-D9BD-707D-F9D27B704059}"/>
              </a:ext>
            </a:extLst>
          </p:cNvPr>
          <p:cNvSpPr/>
          <p:nvPr userDrawn="1"/>
        </p:nvSpPr>
        <p:spPr>
          <a:xfrm>
            <a:off x="0" y="6351371"/>
            <a:ext cx="12192000" cy="50662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0">
            <a:extLst>
              <a:ext uri="{FF2B5EF4-FFF2-40B4-BE49-F238E27FC236}">
                <a16:creationId xmlns:a16="http://schemas.microsoft.com/office/drawing/2014/main" id="{FA178E24-5EC9-4B29-8C1B-F857C5519A2D}"/>
              </a:ext>
            </a:extLst>
          </p:cNvPr>
          <p:cNvSpPr>
            <a:spLocks noGrp="1"/>
          </p:cNvSpPr>
          <p:nvPr>
            <p:ph type="body" sz="quarter" idx="27"/>
          </p:nvPr>
        </p:nvSpPr>
        <p:spPr>
          <a:xfrm>
            <a:off x="3821330" y="6508249"/>
            <a:ext cx="4549340" cy="192872"/>
          </a:xfrm>
          <a:prstGeom prst="rect">
            <a:avLst/>
          </a:prstGeom>
        </p:spPr>
        <p:txBody>
          <a:bodyPr anchor="t" anchorCtr="0"/>
          <a:lstStyle>
            <a:lvl1pPr marL="0" indent="0" algn="ctr">
              <a:buFontTx/>
              <a:buNone/>
              <a:defRPr sz="1000" b="0" i="0" spc="0" baseline="0">
                <a:solidFill>
                  <a:schemeClr val="bg1"/>
                </a:solidFill>
                <a:effectLst/>
                <a:latin typeface="+mj-lt"/>
              </a:defRPr>
            </a:lvl1pPr>
          </a:lstStyle>
          <a:p>
            <a:pPr lvl="0"/>
            <a:endParaRPr lang="en-US" dirty="0"/>
          </a:p>
        </p:txBody>
      </p:sp>
    </p:spTree>
    <p:extLst>
      <p:ext uri="{BB962C8B-B14F-4D97-AF65-F5344CB8AC3E}">
        <p14:creationId xmlns:p14="http://schemas.microsoft.com/office/powerpoint/2010/main" val="1870472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gradFill flip="none" rotWithShape="1">
            <a:gsLst>
              <a:gs pos="0">
                <a:schemeClr val="bg1"/>
              </a:gs>
              <a:gs pos="100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logo of a tree with leaves&#10;&#10;Description automatically generated">
            <a:extLst>
              <a:ext uri="{FF2B5EF4-FFF2-40B4-BE49-F238E27FC236}">
                <a16:creationId xmlns:a16="http://schemas.microsoft.com/office/drawing/2014/main" id="{6DE6400B-0136-CE38-954E-362501C2E72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32" b="6600"/>
          <a:stretch/>
        </p:blipFill>
        <p:spPr>
          <a:xfrm>
            <a:off x="9311720" y="452580"/>
            <a:ext cx="2880280" cy="6405420"/>
          </a:xfrm>
          <a:prstGeom prst="rect">
            <a:avLst/>
          </a:prstGeom>
        </p:spPr>
      </p:pic>
      <p:pic>
        <p:nvPicPr>
          <p:cNvPr id="7" name="Picture 6">
            <a:extLst>
              <a:ext uri="{FF2B5EF4-FFF2-40B4-BE49-F238E27FC236}">
                <a16:creationId xmlns:a16="http://schemas.microsoft.com/office/drawing/2014/main" id="{2D687CB8-0686-43C8-F5AF-E00B99A84EA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121794" y="1153174"/>
            <a:ext cx="2378788" cy="1492096"/>
          </a:xfrm>
          <a:prstGeom prst="rect">
            <a:avLst/>
          </a:prstGeom>
        </p:spPr>
      </p:pic>
      <p:sp>
        <p:nvSpPr>
          <p:cNvPr id="13" name="Rectangle 12">
            <a:extLst>
              <a:ext uri="{FF2B5EF4-FFF2-40B4-BE49-F238E27FC236}">
                <a16:creationId xmlns:a16="http://schemas.microsoft.com/office/drawing/2014/main" id="{253D2A09-CFD7-D9BD-707D-F9D27B704059}"/>
              </a:ext>
            </a:extLst>
          </p:cNvPr>
          <p:cNvSpPr/>
          <p:nvPr userDrawn="1"/>
        </p:nvSpPr>
        <p:spPr>
          <a:xfrm>
            <a:off x="0" y="6351371"/>
            <a:ext cx="12192000" cy="50662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0">
            <a:extLst>
              <a:ext uri="{FF2B5EF4-FFF2-40B4-BE49-F238E27FC236}">
                <a16:creationId xmlns:a16="http://schemas.microsoft.com/office/drawing/2014/main" id="{FA178E24-5EC9-4B29-8C1B-F857C5519A2D}"/>
              </a:ext>
            </a:extLst>
          </p:cNvPr>
          <p:cNvSpPr>
            <a:spLocks noGrp="1"/>
          </p:cNvSpPr>
          <p:nvPr>
            <p:ph type="body" sz="quarter" idx="27"/>
          </p:nvPr>
        </p:nvSpPr>
        <p:spPr>
          <a:xfrm>
            <a:off x="3821330" y="6508249"/>
            <a:ext cx="4549340" cy="192872"/>
          </a:xfrm>
          <a:prstGeom prst="rect">
            <a:avLst/>
          </a:prstGeom>
        </p:spPr>
        <p:txBody>
          <a:bodyPr anchor="t" anchorCtr="0"/>
          <a:lstStyle>
            <a:lvl1pPr marL="0" indent="0" algn="ctr">
              <a:buFontTx/>
              <a:buNone/>
              <a:defRPr sz="1000" b="0" i="0" spc="0" baseline="0">
                <a:solidFill>
                  <a:schemeClr val="bg1"/>
                </a:solidFill>
                <a:effectLst/>
                <a:latin typeface="+mj-lt"/>
              </a:defRPr>
            </a:lvl1pPr>
          </a:lstStyle>
          <a:p>
            <a:pPr lvl="0"/>
            <a:endParaRPr lang="en-US" dirty="0"/>
          </a:p>
        </p:txBody>
      </p:sp>
      <p:sp>
        <p:nvSpPr>
          <p:cNvPr id="2" name="Text Placeholder 7">
            <a:extLst>
              <a:ext uri="{FF2B5EF4-FFF2-40B4-BE49-F238E27FC236}">
                <a16:creationId xmlns:a16="http://schemas.microsoft.com/office/drawing/2014/main" id="{FF6C5A2B-E5B6-C7FC-ADAE-8C4B7E2FB3FF}"/>
              </a:ext>
            </a:extLst>
          </p:cNvPr>
          <p:cNvSpPr>
            <a:spLocks noGrp="1"/>
          </p:cNvSpPr>
          <p:nvPr>
            <p:ph type="body" sz="quarter" idx="15"/>
          </p:nvPr>
        </p:nvSpPr>
        <p:spPr>
          <a:xfrm>
            <a:off x="1350186" y="4213157"/>
            <a:ext cx="3413164" cy="256316"/>
          </a:xfrm>
          <a:prstGeom prst="rect">
            <a:avLst/>
          </a:prstGeom>
        </p:spPr>
        <p:txBody>
          <a:bodyPr/>
          <a:lstStyle>
            <a:lvl1pPr marL="0" indent="0" algn="l">
              <a:buFontTx/>
              <a:buNone/>
              <a:defRPr sz="1400" b="0">
                <a:solidFill>
                  <a:schemeClr val="accent2"/>
                </a:solidFill>
                <a:effectLst/>
                <a:latin typeface="+mn-lt"/>
              </a:defRPr>
            </a:lvl1pPr>
          </a:lstStyle>
          <a:p>
            <a:pPr lvl="0"/>
            <a:endParaRPr lang="en-US"/>
          </a:p>
        </p:txBody>
      </p:sp>
      <p:sp>
        <p:nvSpPr>
          <p:cNvPr id="3" name="Text Placeholder 7">
            <a:extLst>
              <a:ext uri="{FF2B5EF4-FFF2-40B4-BE49-F238E27FC236}">
                <a16:creationId xmlns:a16="http://schemas.microsoft.com/office/drawing/2014/main" id="{A63DE6C6-A75F-A9E5-38D3-E036B6BEA927}"/>
              </a:ext>
            </a:extLst>
          </p:cNvPr>
          <p:cNvSpPr>
            <a:spLocks noGrp="1"/>
          </p:cNvSpPr>
          <p:nvPr>
            <p:ph type="body" sz="quarter" idx="16"/>
          </p:nvPr>
        </p:nvSpPr>
        <p:spPr>
          <a:xfrm>
            <a:off x="1350186" y="4562567"/>
            <a:ext cx="3413164" cy="256316"/>
          </a:xfrm>
          <a:prstGeom prst="rect">
            <a:avLst/>
          </a:prstGeom>
        </p:spPr>
        <p:txBody>
          <a:bodyPr/>
          <a:lstStyle>
            <a:lvl1pPr marL="0" indent="0" algn="l">
              <a:buFontTx/>
              <a:buNone/>
              <a:defRPr sz="1400" b="0">
                <a:solidFill>
                  <a:schemeClr val="accent2"/>
                </a:solidFill>
                <a:effectLst/>
                <a:latin typeface="+mn-lt"/>
              </a:defRPr>
            </a:lvl1pPr>
          </a:lstStyle>
          <a:p>
            <a:pPr lvl="0"/>
            <a:endParaRPr lang="en-US"/>
          </a:p>
        </p:txBody>
      </p:sp>
      <p:sp>
        <p:nvSpPr>
          <p:cNvPr id="5" name="Text Placeholder 7">
            <a:extLst>
              <a:ext uri="{FF2B5EF4-FFF2-40B4-BE49-F238E27FC236}">
                <a16:creationId xmlns:a16="http://schemas.microsoft.com/office/drawing/2014/main" id="{5677534E-8D04-73E7-8954-CA95E0F6F453}"/>
              </a:ext>
            </a:extLst>
          </p:cNvPr>
          <p:cNvSpPr>
            <a:spLocks noGrp="1"/>
          </p:cNvSpPr>
          <p:nvPr>
            <p:ph type="body" sz="quarter" idx="20"/>
          </p:nvPr>
        </p:nvSpPr>
        <p:spPr>
          <a:xfrm>
            <a:off x="1350186" y="4911977"/>
            <a:ext cx="3413164" cy="256316"/>
          </a:xfrm>
          <a:prstGeom prst="rect">
            <a:avLst/>
          </a:prstGeom>
        </p:spPr>
        <p:txBody>
          <a:bodyPr/>
          <a:lstStyle>
            <a:lvl1pPr marL="0" indent="0" algn="l">
              <a:buFontTx/>
              <a:buNone/>
              <a:defRPr sz="1400" b="0">
                <a:solidFill>
                  <a:schemeClr val="accent2"/>
                </a:solidFill>
                <a:effectLst/>
                <a:latin typeface="+mn-lt"/>
              </a:defRPr>
            </a:lvl1pPr>
          </a:lstStyle>
          <a:p>
            <a:pPr lvl="0"/>
            <a:endParaRPr lang="en-US"/>
          </a:p>
        </p:txBody>
      </p:sp>
      <p:pic>
        <p:nvPicPr>
          <p:cNvPr id="6" name="Picture 5">
            <a:extLst>
              <a:ext uri="{FF2B5EF4-FFF2-40B4-BE49-F238E27FC236}">
                <a16:creationId xmlns:a16="http://schemas.microsoft.com/office/drawing/2014/main" id="{BC137845-8EEB-F2C2-1593-37C82D911D05}"/>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1046682" y="4227612"/>
            <a:ext cx="227874" cy="227401"/>
          </a:xfrm>
          <a:prstGeom prst="rect">
            <a:avLst/>
          </a:prstGeom>
        </p:spPr>
      </p:pic>
      <p:pic>
        <p:nvPicPr>
          <p:cNvPr id="12" name="Picture 11">
            <a:extLst>
              <a:ext uri="{FF2B5EF4-FFF2-40B4-BE49-F238E27FC236}">
                <a16:creationId xmlns:a16="http://schemas.microsoft.com/office/drawing/2014/main" id="{03006E18-3299-DD80-1576-17CE7C26EBDE}"/>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1046465" y="4576676"/>
            <a:ext cx="228098" cy="228098"/>
          </a:xfrm>
          <a:prstGeom prst="rect">
            <a:avLst/>
          </a:prstGeom>
        </p:spPr>
      </p:pic>
      <p:pic>
        <p:nvPicPr>
          <p:cNvPr id="15" name="Picture 14">
            <a:extLst>
              <a:ext uri="{FF2B5EF4-FFF2-40B4-BE49-F238E27FC236}">
                <a16:creationId xmlns:a16="http://schemas.microsoft.com/office/drawing/2014/main" id="{178969D8-E4A6-F018-39AD-6B16D4403FA6}"/>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1046465" y="4920613"/>
            <a:ext cx="239044" cy="239044"/>
          </a:xfrm>
          <a:prstGeom prst="rect">
            <a:avLst/>
          </a:prstGeom>
        </p:spPr>
      </p:pic>
      <p:sp>
        <p:nvSpPr>
          <p:cNvPr id="16" name="Text Placeholder 10">
            <a:extLst>
              <a:ext uri="{FF2B5EF4-FFF2-40B4-BE49-F238E27FC236}">
                <a16:creationId xmlns:a16="http://schemas.microsoft.com/office/drawing/2014/main" id="{B5D71108-543D-AF34-BCC1-15FE2265F254}"/>
              </a:ext>
            </a:extLst>
          </p:cNvPr>
          <p:cNvSpPr>
            <a:spLocks noGrp="1"/>
          </p:cNvSpPr>
          <p:nvPr>
            <p:ph type="body" sz="quarter" idx="17" hasCustomPrompt="1"/>
          </p:nvPr>
        </p:nvSpPr>
        <p:spPr>
          <a:xfrm>
            <a:off x="932876" y="3533454"/>
            <a:ext cx="3830474" cy="338418"/>
          </a:xfrm>
          <a:prstGeom prst="rect">
            <a:avLst/>
          </a:prstGeom>
        </p:spPr>
        <p:txBody>
          <a:bodyPr/>
          <a:lstStyle>
            <a:lvl1pPr marL="0" indent="0" algn="l">
              <a:buFontTx/>
              <a:buNone/>
              <a:defRPr sz="2000" b="1" i="0" spc="0" baseline="0">
                <a:solidFill>
                  <a:schemeClr val="accent1"/>
                </a:solidFill>
                <a:effectLst/>
                <a:latin typeface="+mj-lt"/>
              </a:defRPr>
            </a:lvl1pPr>
          </a:lstStyle>
          <a:p>
            <a:pPr lvl="0"/>
            <a:r>
              <a:rPr lang="en-US" dirty="0"/>
              <a:t>Heading</a:t>
            </a:r>
          </a:p>
        </p:txBody>
      </p:sp>
    </p:spTree>
    <p:extLst>
      <p:ext uri="{BB962C8B-B14F-4D97-AF65-F5344CB8AC3E}">
        <p14:creationId xmlns:p14="http://schemas.microsoft.com/office/powerpoint/2010/main" val="2698650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00E3C7-41F9-994F-4A60-752A19DBEA82}"/>
              </a:ext>
            </a:extLst>
          </p:cNvPr>
          <p:cNvSpPr/>
          <p:nvPr userDrawn="1"/>
        </p:nvSpPr>
        <p:spPr>
          <a:xfrm>
            <a:off x="0" y="0"/>
            <a:ext cx="12192000" cy="6858000"/>
          </a:xfrm>
          <a:prstGeom prst="rect">
            <a:avLst/>
          </a:prstGeom>
          <a:gradFill flip="none" rotWithShape="1">
            <a:gsLst>
              <a:gs pos="0">
                <a:schemeClr val="accent3"/>
              </a:gs>
              <a:gs pos="100000">
                <a:schemeClr val="accent3">
                  <a:alpha val="5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logo of a tree with leaves&#10;&#10;Description automatically generated">
            <a:extLst>
              <a:ext uri="{FF2B5EF4-FFF2-40B4-BE49-F238E27FC236}">
                <a16:creationId xmlns:a16="http://schemas.microsoft.com/office/drawing/2014/main" id="{6DE6400B-0136-CE38-954E-362501C2E72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832" b="6600"/>
          <a:stretch/>
        </p:blipFill>
        <p:spPr>
          <a:xfrm>
            <a:off x="9311720" y="452580"/>
            <a:ext cx="2880280" cy="6405420"/>
          </a:xfrm>
          <a:prstGeom prst="rect">
            <a:avLst/>
          </a:prstGeom>
        </p:spPr>
      </p:pic>
      <p:pic>
        <p:nvPicPr>
          <p:cNvPr id="7" name="Picture 6" descr="A black and white logo with orange leaves&#10;&#10;Description automatically generated">
            <a:extLst>
              <a:ext uri="{FF2B5EF4-FFF2-40B4-BE49-F238E27FC236}">
                <a16:creationId xmlns:a16="http://schemas.microsoft.com/office/drawing/2014/main" id="{2D687CB8-0686-43C8-F5AF-E00B99A84EA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1794" y="1153174"/>
            <a:ext cx="2378788" cy="1492097"/>
          </a:xfrm>
          <a:prstGeom prst="rect">
            <a:avLst/>
          </a:prstGeom>
        </p:spPr>
      </p:pic>
      <p:sp>
        <p:nvSpPr>
          <p:cNvPr id="2" name="Text Placeholder 7">
            <a:extLst>
              <a:ext uri="{FF2B5EF4-FFF2-40B4-BE49-F238E27FC236}">
                <a16:creationId xmlns:a16="http://schemas.microsoft.com/office/drawing/2014/main" id="{E9395D70-4FAF-8B36-56ED-1D80A7BC5EE8}"/>
              </a:ext>
            </a:extLst>
          </p:cNvPr>
          <p:cNvSpPr>
            <a:spLocks noGrp="1"/>
          </p:cNvSpPr>
          <p:nvPr>
            <p:ph type="body" sz="quarter" idx="15"/>
          </p:nvPr>
        </p:nvSpPr>
        <p:spPr>
          <a:xfrm>
            <a:off x="1350186" y="4213157"/>
            <a:ext cx="3413164" cy="256316"/>
          </a:xfrm>
          <a:prstGeom prst="rect">
            <a:avLst/>
          </a:prstGeom>
        </p:spPr>
        <p:txBody>
          <a:bodyPr/>
          <a:lstStyle>
            <a:lvl1pPr marL="0" indent="0" algn="l">
              <a:buFontTx/>
              <a:buNone/>
              <a:defRPr sz="1400" b="0">
                <a:solidFill>
                  <a:schemeClr val="bg1"/>
                </a:solidFill>
                <a:effectLst/>
                <a:latin typeface="+mn-lt"/>
              </a:defRPr>
            </a:lvl1pPr>
          </a:lstStyle>
          <a:p>
            <a:pPr lvl="0"/>
            <a:endParaRPr lang="en-US"/>
          </a:p>
        </p:txBody>
      </p:sp>
      <p:sp>
        <p:nvSpPr>
          <p:cNvPr id="3" name="Text Placeholder 7">
            <a:extLst>
              <a:ext uri="{FF2B5EF4-FFF2-40B4-BE49-F238E27FC236}">
                <a16:creationId xmlns:a16="http://schemas.microsoft.com/office/drawing/2014/main" id="{5BACA782-D50F-4F1A-04CF-74BDC248E049}"/>
              </a:ext>
            </a:extLst>
          </p:cNvPr>
          <p:cNvSpPr>
            <a:spLocks noGrp="1"/>
          </p:cNvSpPr>
          <p:nvPr>
            <p:ph type="body" sz="quarter" idx="16"/>
          </p:nvPr>
        </p:nvSpPr>
        <p:spPr>
          <a:xfrm>
            <a:off x="1350186" y="4562567"/>
            <a:ext cx="3413164" cy="256316"/>
          </a:xfrm>
          <a:prstGeom prst="rect">
            <a:avLst/>
          </a:prstGeom>
        </p:spPr>
        <p:txBody>
          <a:bodyPr/>
          <a:lstStyle>
            <a:lvl1pPr marL="0" indent="0" algn="l">
              <a:buFontTx/>
              <a:buNone/>
              <a:defRPr sz="1400" b="0">
                <a:solidFill>
                  <a:schemeClr val="bg1"/>
                </a:solidFill>
                <a:effectLst/>
                <a:latin typeface="+mn-lt"/>
              </a:defRPr>
            </a:lvl1pPr>
          </a:lstStyle>
          <a:p>
            <a:pPr lvl="0"/>
            <a:endParaRPr lang="en-US"/>
          </a:p>
        </p:txBody>
      </p:sp>
      <p:sp>
        <p:nvSpPr>
          <p:cNvPr id="5" name="Text Placeholder 7">
            <a:extLst>
              <a:ext uri="{FF2B5EF4-FFF2-40B4-BE49-F238E27FC236}">
                <a16:creationId xmlns:a16="http://schemas.microsoft.com/office/drawing/2014/main" id="{DA8B8E0D-F004-A319-A712-83745E19487A}"/>
              </a:ext>
            </a:extLst>
          </p:cNvPr>
          <p:cNvSpPr>
            <a:spLocks noGrp="1"/>
          </p:cNvSpPr>
          <p:nvPr>
            <p:ph type="body" sz="quarter" idx="20"/>
          </p:nvPr>
        </p:nvSpPr>
        <p:spPr>
          <a:xfrm>
            <a:off x="1350186" y="4911977"/>
            <a:ext cx="3413164" cy="256316"/>
          </a:xfrm>
          <a:prstGeom prst="rect">
            <a:avLst/>
          </a:prstGeom>
        </p:spPr>
        <p:txBody>
          <a:bodyPr/>
          <a:lstStyle>
            <a:lvl1pPr marL="0" indent="0" algn="l">
              <a:buFontTx/>
              <a:buNone/>
              <a:defRPr sz="1400" b="0">
                <a:solidFill>
                  <a:schemeClr val="bg1"/>
                </a:solidFill>
                <a:effectLst/>
                <a:latin typeface="+mn-lt"/>
              </a:defRPr>
            </a:lvl1pPr>
          </a:lstStyle>
          <a:p>
            <a:pPr lvl="0"/>
            <a:endParaRPr lang="en-US"/>
          </a:p>
        </p:txBody>
      </p:sp>
      <p:pic>
        <p:nvPicPr>
          <p:cNvPr id="6" name="Picture 5">
            <a:extLst>
              <a:ext uri="{FF2B5EF4-FFF2-40B4-BE49-F238E27FC236}">
                <a16:creationId xmlns:a16="http://schemas.microsoft.com/office/drawing/2014/main" id="{656EE834-D7C1-3D19-F928-7B9179B3B25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1046682" y="4227612"/>
            <a:ext cx="227874" cy="227401"/>
          </a:xfrm>
          <a:prstGeom prst="rect">
            <a:avLst/>
          </a:prstGeom>
        </p:spPr>
      </p:pic>
      <p:pic>
        <p:nvPicPr>
          <p:cNvPr id="12" name="Picture 11">
            <a:extLst>
              <a:ext uri="{FF2B5EF4-FFF2-40B4-BE49-F238E27FC236}">
                <a16:creationId xmlns:a16="http://schemas.microsoft.com/office/drawing/2014/main" id="{FDD23970-D251-C86E-E83D-7BBA4918186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1046465" y="4576676"/>
            <a:ext cx="228098" cy="228098"/>
          </a:xfrm>
          <a:prstGeom prst="rect">
            <a:avLst/>
          </a:prstGeom>
        </p:spPr>
      </p:pic>
      <p:pic>
        <p:nvPicPr>
          <p:cNvPr id="13" name="Picture 12">
            <a:extLst>
              <a:ext uri="{FF2B5EF4-FFF2-40B4-BE49-F238E27FC236}">
                <a16:creationId xmlns:a16="http://schemas.microsoft.com/office/drawing/2014/main" id="{67BE31B2-342A-5BBB-032C-C5ED9048B6DE}"/>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1046465" y="4920613"/>
            <a:ext cx="239044" cy="239044"/>
          </a:xfrm>
          <a:prstGeom prst="rect">
            <a:avLst/>
          </a:prstGeom>
        </p:spPr>
      </p:pic>
      <p:sp>
        <p:nvSpPr>
          <p:cNvPr id="14" name="Text Placeholder 10">
            <a:extLst>
              <a:ext uri="{FF2B5EF4-FFF2-40B4-BE49-F238E27FC236}">
                <a16:creationId xmlns:a16="http://schemas.microsoft.com/office/drawing/2014/main" id="{C5446086-79EE-E4FF-7B3C-820A759A443E}"/>
              </a:ext>
            </a:extLst>
          </p:cNvPr>
          <p:cNvSpPr>
            <a:spLocks noGrp="1"/>
          </p:cNvSpPr>
          <p:nvPr>
            <p:ph type="body" sz="quarter" idx="17" hasCustomPrompt="1"/>
          </p:nvPr>
        </p:nvSpPr>
        <p:spPr>
          <a:xfrm>
            <a:off x="932876" y="3533454"/>
            <a:ext cx="3830474" cy="338418"/>
          </a:xfrm>
          <a:prstGeom prst="rect">
            <a:avLst/>
          </a:prstGeom>
        </p:spPr>
        <p:txBody>
          <a:bodyPr/>
          <a:lstStyle>
            <a:lvl1pPr marL="0" indent="0" algn="l">
              <a:buFontTx/>
              <a:buNone/>
              <a:defRPr sz="2000" b="1" i="0" spc="0" baseline="0">
                <a:solidFill>
                  <a:schemeClr val="bg1"/>
                </a:solidFill>
                <a:effectLst/>
                <a:latin typeface="+mj-lt"/>
              </a:defRPr>
            </a:lvl1pPr>
          </a:lstStyle>
          <a:p>
            <a:pPr lvl="0"/>
            <a:r>
              <a:rPr lang="en-US" dirty="0"/>
              <a:t>Heading</a:t>
            </a:r>
          </a:p>
        </p:txBody>
      </p:sp>
      <p:sp>
        <p:nvSpPr>
          <p:cNvPr id="15" name="Rectangle 14">
            <a:extLst>
              <a:ext uri="{FF2B5EF4-FFF2-40B4-BE49-F238E27FC236}">
                <a16:creationId xmlns:a16="http://schemas.microsoft.com/office/drawing/2014/main" id="{018561A8-DEE3-E993-0F93-9C1D3D9B1E9E}"/>
              </a:ext>
            </a:extLst>
          </p:cNvPr>
          <p:cNvSpPr/>
          <p:nvPr userDrawn="1"/>
        </p:nvSpPr>
        <p:spPr>
          <a:xfrm>
            <a:off x="0" y="6351371"/>
            <a:ext cx="12192000" cy="50662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10">
            <a:extLst>
              <a:ext uri="{FF2B5EF4-FFF2-40B4-BE49-F238E27FC236}">
                <a16:creationId xmlns:a16="http://schemas.microsoft.com/office/drawing/2014/main" id="{73587215-7784-35E6-BFE1-BBED90CBC0DF}"/>
              </a:ext>
            </a:extLst>
          </p:cNvPr>
          <p:cNvSpPr>
            <a:spLocks noGrp="1"/>
          </p:cNvSpPr>
          <p:nvPr>
            <p:ph type="body" sz="quarter" idx="26"/>
          </p:nvPr>
        </p:nvSpPr>
        <p:spPr>
          <a:xfrm>
            <a:off x="3821330" y="6508249"/>
            <a:ext cx="4549340" cy="192872"/>
          </a:xfrm>
          <a:prstGeom prst="rect">
            <a:avLst/>
          </a:prstGeom>
        </p:spPr>
        <p:txBody>
          <a:bodyPr anchor="t" anchorCtr="0"/>
          <a:lstStyle>
            <a:lvl1pPr marL="0" indent="0" algn="ctr">
              <a:buFontTx/>
              <a:buNone/>
              <a:defRPr sz="1000" b="0" i="0" spc="0" baseline="0">
                <a:solidFill>
                  <a:schemeClr val="accent2"/>
                </a:solidFill>
                <a:effectLst/>
                <a:latin typeface="+mj-lt"/>
              </a:defRPr>
            </a:lvl1pPr>
          </a:lstStyle>
          <a:p>
            <a:pPr lvl="0"/>
            <a:endParaRPr lang="en-US" dirty="0"/>
          </a:p>
        </p:txBody>
      </p:sp>
    </p:spTree>
    <p:extLst>
      <p:ext uri="{BB962C8B-B14F-4D97-AF65-F5344CB8AC3E}">
        <p14:creationId xmlns:p14="http://schemas.microsoft.com/office/powerpoint/2010/main" val="234369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hart Placeholder 3">
            <a:extLst>
              <a:ext uri="{FF2B5EF4-FFF2-40B4-BE49-F238E27FC236}">
                <a16:creationId xmlns:a16="http://schemas.microsoft.com/office/drawing/2014/main" id="{15F8F481-9AAE-5B7A-1922-8E03F0981A99}"/>
              </a:ext>
            </a:extLst>
          </p:cNvPr>
          <p:cNvSpPr>
            <a:spLocks noGrp="1"/>
          </p:cNvSpPr>
          <p:nvPr>
            <p:ph type="chart" sz="quarter" idx="15"/>
          </p:nvPr>
        </p:nvSpPr>
        <p:spPr>
          <a:xfrm>
            <a:off x="8237267" y="1645408"/>
            <a:ext cx="2811016" cy="2811016"/>
          </a:xfrm>
          <a:prstGeom prst="rect">
            <a:avLst/>
          </a:prstGeom>
        </p:spPr>
        <p:txBody>
          <a:bodyPr/>
          <a:lstStyle>
            <a:lvl1pPr marL="0" indent="0" algn="ctr">
              <a:buFontTx/>
              <a:buNone/>
              <a:defRPr sz="1800" b="0">
                <a:solidFill>
                  <a:schemeClr val="tx1">
                    <a:lumMod val="75000"/>
                    <a:lumOff val="25000"/>
                  </a:schemeClr>
                </a:solidFill>
                <a:latin typeface="+mn-lt"/>
                <a:ea typeface="Dessau-Medium" panose="00000500000000000000" pitchFamily="2" charset="0"/>
                <a:cs typeface="Open Sans" panose="020B0606030504020204" pitchFamily="34" charset="0"/>
              </a:defRPr>
            </a:lvl1pPr>
          </a:lstStyle>
          <a:p>
            <a:endParaRPr lang="en-US"/>
          </a:p>
        </p:txBody>
      </p:sp>
      <p:sp>
        <p:nvSpPr>
          <p:cNvPr id="11" name="Text Placeholder 7">
            <a:extLst>
              <a:ext uri="{FF2B5EF4-FFF2-40B4-BE49-F238E27FC236}">
                <a16:creationId xmlns:a16="http://schemas.microsoft.com/office/drawing/2014/main" id="{E5898D78-BF04-3FE1-7CDF-D366B0EEFDFC}"/>
              </a:ext>
            </a:extLst>
          </p:cNvPr>
          <p:cNvSpPr>
            <a:spLocks noGrp="1"/>
          </p:cNvSpPr>
          <p:nvPr>
            <p:ph type="body" sz="quarter" idx="39"/>
          </p:nvPr>
        </p:nvSpPr>
        <p:spPr>
          <a:xfrm>
            <a:off x="8245773" y="4572000"/>
            <a:ext cx="2802509" cy="754185"/>
          </a:xfrm>
          <a:prstGeom prst="rect">
            <a:avLst/>
          </a:prstGeom>
        </p:spPr>
        <p:txBody>
          <a:bodyPr anchor="ctr" anchorCtr="0"/>
          <a:lstStyle>
            <a:lvl1pPr marL="0" indent="0" algn="ctr">
              <a:buFontTx/>
              <a:buNone/>
              <a:defRPr sz="12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12" name="Text Placeholder 7">
            <a:extLst>
              <a:ext uri="{FF2B5EF4-FFF2-40B4-BE49-F238E27FC236}">
                <a16:creationId xmlns:a16="http://schemas.microsoft.com/office/drawing/2014/main" id="{0BB49FFC-A194-AD0B-FF44-8D0974B99EB0}"/>
              </a:ext>
            </a:extLst>
          </p:cNvPr>
          <p:cNvSpPr>
            <a:spLocks noGrp="1"/>
          </p:cNvSpPr>
          <p:nvPr>
            <p:ph type="body" sz="quarter" idx="48" hasCustomPrompt="1"/>
          </p:nvPr>
        </p:nvSpPr>
        <p:spPr>
          <a:xfrm>
            <a:off x="8728184" y="2136325"/>
            <a:ext cx="1829183" cy="1829183"/>
          </a:xfrm>
          <a:prstGeom prst="ellipse">
            <a:avLst/>
          </a:prstGeom>
          <a:noFill/>
        </p:spPr>
        <p:txBody>
          <a:bodyPr anchor="ctr" anchorCtr="0"/>
          <a:lstStyle>
            <a:lvl1pPr marL="0" indent="0" algn="ctr">
              <a:buFontTx/>
              <a:buNone/>
              <a:defRPr sz="4400" b="0" baseline="0">
                <a:solidFill>
                  <a:schemeClr val="accent2"/>
                </a:solidFill>
                <a:latin typeface="+mn-lt"/>
                <a:ea typeface="Dessau-Medium" panose="00000500000000000000" pitchFamily="2" charset="0"/>
                <a:cs typeface="Open Sans" panose="020B0606030504020204" pitchFamily="34" charset="0"/>
              </a:defRPr>
            </a:lvl1pPr>
          </a:lstStyle>
          <a:p>
            <a:pPr lvl="0"/>
            <a:r>
              <a:rPr lang="en-US"/>
              <a:t>%</a:t>
            </a:r>
          </a:p>
        </p:txBody>
      </p:sp>
      <p:sp>
        <p:nvSpPr>
          <p:cNvPr id="13" name="Chart Placeholder 3">
            <a:extLst>
              <a:ext uri="{FF2B5EF4-FFF2-40B4-BE49-F238E27FC236}">
                <a16:creationId xmlns:a16="http://schemas.microsoft.com/office/drawing/2014/main" id="{C89E0AC9-9ECC-29B1-3991-67457352AA41}"/>
              </a:ext>
            </a:extLst>
          </p:cNvPr>
          <p:cNvSpPr>
            <a:spLocks noGrp="1"/>
          </p:cNvSpPr>
          <p:nvPr>
            <p:ph type="chart" sz="quarter" idx="49"/>
          </p:nvPr>
        </p:nvSpPr>
        <p:spPr>
          <a:xfrm>
            <a:off x="5298563" y="1645408"/>
            <a:ext cx="2811016" cy="2811016"/>
          </a:xfrm>
          <a:prstGeom prst="rect">
            <a:avLst/>
          </a:prstGeom>
        </p:spPr>
        <p:txBody>
          <a:bodyPr/>
          <a:lstStyle>
            <a:lvl1pPr marL="0" indent="0" algn="ctr">
              <a:buFontTx/>
              <a:buNone/>
              <a:defRPr sz="1800" b="0">
                <a:solidFill>
                  <a:schemeClr val="tx1">
                    <a:lumMod val="75000"/>
                    <a:lumOff val="25000"/>
                  </a:schemeClr>
                </a:solidFill>
                <a:latin typeface="+mn-lt"/>
                <a:ea typeface="Dessau-Medium" panose="00000500000000000000" pitchFamily="2" charset="0"/>
                <a:cs typeface="Open Sans" panose="020B0606030504020204" pitchFamily="34" charset="0"/>
              </a:defRPr>
            </a:lvl1pPr>
          </a:lstStyle>
          <a:p>
            <a:endParaRPr lang="en-US"/>
          </a:p>
        </p:txBody>
      </p:sp>
      <p:sp>
        <p:nvSpPr>
          <p:cNvPr id="15" name="Text Placeholder 7">
            <a:extLst>
              <a:ext uri="{FF2B5EF4-FFF2-40B4-BE49-F238E27FC236}">
                <a16:creationId xmlns:a16="http://schemas.microsoft.com/office/drawing/2014/main" id="{E145E4BD-C2B6-BF5D-577D-D6A311349F3E}"/>
              </a:ext>
            </a:extLst>
          </p:cNvPr>
          <p:cNvSpPr>
            <a:spLocks noGrp="1"/>
          </p:cNvSpPr>
          <p:nvPr>
            <p:ph type="body" sz="quarter" idx="51"/>
          </p:nvPr>
        </p:nvSpPr>
        <p:spPr>
          <a:xfrm>
            <a:off x="5307069" y="4572000"/>
            <a:ext cx="2802509" cy="754185"/>
          </a:xfrm>
          <a:prstGeom prst="rect">
            <a:avLst/>
          </a:prstGeom>
        </p:spPr>
        <p:txBody>
          <a:bodyPr anchor="ctr" anchorCtr="0"/>
          <a:lstStyle>
            <a:lvl1pPr marL="0" indent="0" algn="ctr">
              <a:buFontTx/>
              <a:buNone/>
              <a:defRPr sz="12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
        <p:nvSpPr>
          <p:cNvPr id="16" name="Text Placeholder 7">
            <a:extLst>
              <a:ext uri="{FF2B5EF4-FFF2-40B4-BE49-F238E27FC236}">
                <a16:creationId xmlns:a16="http://schemas.microsoft.com/office/drawing/2014/main" id="{4B4AAB25-4247-0431-504F-1B9B784EB844}"/>
              </a:ext>
            </a:extLst>
          </p:cNvPr>
          <p:cNvSpPr>
            <a:spLocks noGrp="1"/>
          </p:cNvSpPr>
          <p:nvPr>
            <p:ph type="body" sz="quarter" idx="52" hasCustomPrompt="1"/>
          </p:nvPr>
        </p:nvSpPr>
        <p:spPr>
          <a:xfrm>
            <a:off x="5789480" y="2136325"/>
            <a:ext cx="1829183" cy="1829183"/>
          </a:xfrm>
          <a:prstGeom prst="ellipse">
            <a:avLst/>
          </a:prstGeom>
          <a:noFill/>
        </p:spPr>
        <p:txBody>
          <a:bodyPr anchor="ctr" anchorCtr="0"/>
          <a:lstStyle>
            <a:lvl1pPr marL="0" indent="0" algn="ctr">
              <a:buFontTx/>
              <a:buNone/>
              <a:defRPr sz="4400" b="0" baseline="0">
                <a:solidFill>
                  <a:schemeClr val="accent1"/>
                </a:solidFill>
                <a:latin typeface="+mn-lt"/>
                <a:ea typeface="Dessau-Medium" panose="00000500000000000000" pitchFamily="2" charset="0"/>
                <a:cs typeface="Open Sans" panose="020B0606030504020204" pitchFamily="34" charset="0"/>
              </a:defRPr>
            </a:lvl1pPr>
          </a:lstStyle>
          <a:p>
            <a:pPr lvl="0"/>
            <a:r>
              <a:rPr lang="en-US"/>
              <a:t>%</a:t>
            </a:r>
          </a:p>
        </p:txBody>
      </p:sp>
      <p:sp>
        <p:nvSpPr>
          <p:cNvPr id="21" name="Text Placeholder 7">
            <a:extLst>
              <a:ext uri="{FF2B5EF4-FFF2-40B4-BE49-F238E27FC236}">
                <a16:creationId xmlns:a16="http://schemas.microsoft.com/office/drawing/2014/main" id="{F289DF52-08F2-E2F7-62F2-A05D034B09F6}"/>
              </a:ext>
            </a:extLst>
          </p:cNvPr>
          <p:cNvSpPr>
            <a:spLocks noGrp="1"/>
          </p:cNvSpPr>
          <p:nvPr>
            <p:ph type="body" sz="quarter" idx="53"/>
          </p:nvPr>
        </p:nvSpPr>
        <p:spPr>
          <a:xfrm>
            <a:off x="699023" y="1645409"/>
            <a:ext cx="4270142" cy="3680776"/>
          </a:xfrm>
          <a:prstGeom prst="rect">
            <a:avLst/>
          </a:prstGeom>
        </p:spPr>
        <p:txBody>
          <a:bodyPr anchor="t" anchorCtr="0"/>
          <a:lstStyle>
            <a:lvl1pPr marL="0" indent="0" algn="l">
              <a:buFontTx/>
              <a:buNone/>
              <a:defRPr sz="1400" b="0" baseline="0">
                <a:solidFill>
                  <a:schemeClr val="accent2"/>
                </a:solidFill>
                <a:latin typeface="+mn-lt"/>
                <a:ea typeface="Dessau-Medium" panose="00000500000000000000" pitchFamily="2" charset="0"/>
                <a:cs typeface="Open Sans" panose="020B0606030504020204" pitchFamily="34" charset="0"/>
              </a:defRPr>
            </a:lvl1pPr>
          </a:lstStyle>
          <a:p>
            <a:pPr lvl="0"/>
            <a:endParaRPr lang="en-US"/>
          </a:p>
        </p:txBody>
      </p:sp>
    </p:spTree>
    <p:extLst>
      <p:ext uri="{BB962C8B-B14F-4D97-AF65-F5344CB8AC3E}">
        <p14:creationId xmlns:p14="http://schemas.microsoft.com/office/powerpoint/2010/main" val="4001056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7">
            <a:extLst>
              <a:ext uri="{FF2B5EF4-FFF2-40B4-BE49-F238E27FC236}">
                <a16:creationId xmlns:a16="http://schemas.microsoft.com/office/drawing/2014/main" id="{7454C86A-B278-F2A2-A430-6B9313192ADA}"/>
              </a:ext>
            </a:extLst>
          </p:cNvPr>
          <p:cNvSpPr>
            <a:spLocks noGrp="1"/>
          </p:cNvSpPr>
          <p:nvPr>
            <p:ph type="body" sz="quarter" idx="15"/>
          </p:nvPr>
        </p:nvSpPr>
        <p:spPr>
          <a:xfrm>
            <a:off x="4542623" y="2863276"/>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43" name="Text Placeholder 10">
            <a:extLst>
              <a:ext uri="{FF2B5EF4-FFF2-40B4-BE49-F238E27FC236}">
                <a16:creationId xmlns:a16="http://schemas.microsoft.com/office/drawing/2014/main" id="{BA0DA89E-665D-9EE6-7B9C-5349A6CDEB6D}"/>
              </a:ext>
            </a:extLst>
          </p:cNvPr>
          <p:cNvSpPr>
            <a:spLocks noGrp="1"/>
          </p:cNvSpPr>
          <p:nvPr>
            <p:ph type="body" sz="quarter" idx="17" hasCustomPrompt="1"/>
          </p:nvPr>
        </p:nvSpPr>
        <p:spPr>
          <a:xfrm>
            <a:off x="4542622" y="2509105"/>
            <a:ext cx="3106756" cy="338418"/>
          </a:xfrm>
          <a:prstGeom prst="rect">
            <a:avLst/>
          </a:prstGeom>
        </p:spPr>
        <p:txBody>
          <a:bodyPr/>
          <a:lstStyle>
            <a:lvl1pPr marL="0" indent="0" algn="ctr">
              <a:buFontTx/>
              <a:buNone/>
              <a:defRPr sz="1800" b="1" i="0" spc="0" baseline="0">
                <a:solidFill>
                  <a:schemeClr val="accent2"/>
                </a:solidFill>
                <a:effectLst/>
                <a:latin typeface="+mj-lt"/>
              </a:defRPr>
            </a:lvl1pPr>
          </a:lstStyle>
          <a:p>
            <a:pPr lvl="0"/>
            <a:r>
              <a:rPr lang="en-US" dirty="0"/>
              <a:t>Heading</a:t>
            </a:r>
          </a:p>
        </p:txBody>
      </p:sp>
      <p:sp>
        <p:nvSpPr>
          <p:cNvPr id="44" name="Picture Placeholder 11">
            <a:extLst>
              <a:ext uri="{FF2B5EF4-FFF2-40B4-BE49-F238E27FC236}">
                <a16:creationId xmlns:a16="http://schemas.microsoft.com/office/drawing/2014/main" id="{C42D47F7-C9C6-2F7B-F3A6-E8D33DFEFD65}"/>
              </a:ext>
            </a:extLst>
          </p:cNvPr>
          <p:cNvSpPr>
            <a:spLocks noGrp="1"/>
          </p:cNvSpPr>
          <p:nvPr>
            <p:ph type="pic" sz="quarter" idx="32" hasCustomPrompt="1"/>
          </p:nvPr>
        </p:nvSpPr>
        <p:spPr>
          <a:xfrm>
            <a:off x="5696214" y="1588007"/>
            <a:ext cx="799573" cy="799573"/>
          </a:xfrm>
          <a:prstGeom prst="ellipse">
            <a:avLst/>
          </a:prstGeom>
          <a:solidFill>
            <a:schemeClr val="accent2"/>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45" name="Text Placeholder 7">
            <a:extLst>
              <a:ext uri="{FF2B5EF4-FFF2-40B4-BE49-F238E27FC236}">
                <a16:creationId xmlns:a16="http://schemas.microsoft.com/office/drawing/2014/main" id="{F3ED9019-D993-21A2-5B93-3671E8C6E07B}"/>
              </a:ext>
            </a:extLst>
          </p:cNvPr>
          <p:cNvSpPr>
            <a:spLocks noGrp="1"/>
          </p:cNvSpPr>
          <p:nvPr>
            <p:ph type="body" sz="quarter" idx="33"/>
          </p:nvPr>
        </p:nvSpPr>
        <p:spPr>
          <a:xfrm>
            <a:off x="794330" y="2863276"/>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46" name="Text Placeholder 10">
            <a:extLst>
              <a:ext uri="{FF2B5EF4-FFF2-40B4-BE49-F238E27FC236}">
                <a16:creationId xmlns:a16="http://schemas.microsoft.com/office/drawing/2014/main" id="{D1C65D4D-14BF-11B6-38B3-E5516B34966D}"/>
              </a:ext>
            </a:extLst>
          </p:cNvPr>
          <p:cNvSpPr>
            <a:spLocks noGrp="1"/>
          </p:cNvSpPr>
          <p:nvPr>
            <p:ph type="body" sz="quarter" idx="34" hasCustomPrompt="1"/>
          </p:nvPr>
        </p:nvSpPr>
        <p:spPr>
          <a:xfrm>
            <a:off x="794329" y="2509105"/>
            <a:ext cx="3106756" cy="338418"/>
          </a:xfrm>
          <a:prstGeom prst="rect">
            <a:avLst/>
          </a:prstGeom>
        </p:spPr>
        <p:txBody>
          <a:bodyPr/>
          <a:lstStyle>
            <a:lvl1pPr marL="0" indent="0" algn="ctr">
              <a:buFontTx/>
              <a:buNone/>
              <a:defRPr sz="1800" b="1" i="0" spc="0" baseline="0">
                <a:solidFill>
                  <a:schemeClr val="accent1"/>
                </a:solidFill>
                <a:effectLst/>
                <a:latin typeface="+mj-lt"/>
              </a:defRPr>
            </a:lvl1pPr>
          </a:lstStyle>
          <a:p>
            <a:pPr lvl="0"/>
            <a:r>
              <a:rPr lang="en-US" dirty="0"/>
              <a:t>Heading</a:t>
            </a:r>
          </a:p>
        </p:txBody>
      </p:sp>
      <p:sp>
        <p:nvSpPr>
          <p:cNvPr id="47" name="Picture Placeholder 11">
            <a:extLst>
              <a:ext uri="{FF2B5EF4-FFF2-40B4-BE49-F238E27FC236}">
                <a16:creationId xmlns:a16="http://schemas.microsoft.com/office/drawing/2014/main" id="{3526B194-EBD5-3796-33B2-5F79E72DBD5A}"/>
              </a:ext>
            </a:extLst>
          </p:cNvPr>
          <p:cNvSpPr>
            <a:spLocks noGrp="1"/>
          </p:cNvSpPr>
          <p:nvPr>
            <p:ph type="pic" sz="quarter" idx="35" hasCustomPrompt="1"/>
          </p:nvPr>
        </p:nvSpPr>
        <p:spPr>
          <a:xfrm>
            <a:off x="1947921" y="1588007"/>
            <a:ext cx="799573" cy="799573"/>
          </a:xfrm>
          <a:prstGeom prst="ellipse">
            <a:avLst/>
          </a:prstGeom>
          <a:solidFill>
            <a:schemeClr val="accent1"/>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48" name="Text Placeholder 7">
            <a:extLst>
              <a:ext uri="{FF2B5EF4-FFF2-40B4-BE49-F238E27FC236}">
                <a16:creationId xmlns:a16="http://schemas.microsoft.com/office/drawing/2014/main" id="{836832F2-1385-4B42-48A9-540B61A61424}"/>
              </a:ext>
            </a:extLst>
          </p:cNvPr>
          <p:cNvSpPr>
            <a:spLocks noGrp="1"/>
          </p:cNvSpPr>
          <p:nvPr>
            <p:ph type="body" sz="quarter" idx="36"/>
          </p:nvPr>
        </p:nvSpPr>
        <p:spPr>
          <a:xfrm>
            <a:off x="8290915" y="2863276"/>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49" name="Text Placeholder 10">
            <a:extLst>
              <a:ext uri="{FF2B5EF4-FFF2-40B4-BE49-F238E27FC236}">
                <a16:creationId xmlns:a16="http://schemas.microsoft.com/office/drawing/2014/main" id="{539C50B6-FA32-33A2-F439-8BC0778911AD}"/>
              </a:ext>
            </a:extLst>
          </p:cNvPr>
          <p:cNvSpPr>
            <a:spLocks noGrp="1"/>
          </p:cNvSpPr>
          <p:nvPr>
            <p:ph type="body" sz="quarter" idx="37" hasCustomPrompt="1"/>
          </p:nvPr>
        </p:nvSpPr>
        <p:spPr>
          <a:xfrm>
            <a:off x="8290914" y="2509105"/>
            <a:ext cx="3106756" cy="338418"/>
          </a:xfrm>
          <a:prstGeom prst="rect">
            <a:avLst/>
          </a:prstGeom>
        </p:spPr>
        <p:txBody>
          <a:bodyPr/>
          <a:lstStyle>
            <a:lvl1pPr marL="0" indent="0" algn="ctr">
              <a:buFontTx/>
              <a:buNone/>
              <a:defRPr sz="1800" b="1" i="0" spc="0" baseline="0">
                <a:solidFill>
                  <a:schemeClr val="accent1"/>
                </a:solidFill>
                <a:effectLst/>
                <a:latin typeface="+mj-lt"/>
              </a:defRPr>
            </a:lvl1pPr>
          </a:lstStyle>
          <a:p>
            <a:pPr lvl="0"/>
            <a:r>
              <a:rPr lang="en-US" dirty="0"/>
              <a:t>Heading</a:t>
            </a:r>
          </a:p>
        </p:txBody>
      </p:sp>
      <p:sp>
        <p:nvSpPr>
          <p:cNvPr id="50" name="Picture Placeholder 11">
            <a:extLst>
              <a:ext uri="{FF2B5EF4-FFF2-40B4-BE49-F238E27FC236}">
                <a16:creationId xmlns:a16="http://schemas.microsoft.com/office/drawing/2014/main" id="{05F92DB2-129A-C7C6-2945-E376E92DC3C1}"/>
              </a:ext>
            </a:extLst>
          </p:cNvPr>
          <p:cNvSpPr>
            <a:spLocks noGrp="1"/>
          </p:cNvSpPr>
          <p:nvPr>
            <p:ph type="pic" sz="quarter" idx="38" hasCustomPrompt="1"/>
          </p:nvPr>
        </p:nvSpPr>
        <p:spPr>
          <a:xfrm>
            <a:off x="9444506" y="1588007"/>
            <a:ext cx="799573" cy="799573"/>
          </a:xfrm>
          <a:prstGeom prst="ellipse">
            <a:avLst/>
          </a:prstGeom>
          <a:solidFill>
            <a:schemeClr val="accent1"/>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51" name="Text Placeholder 7">
            <a:extLst>
              <a:ext uri="{FF2B5EF4-FFF2-40B4-BE49-F238E27FC236}">
                <a16:creationId xmlns:a16="http://schemas.microsoft.com/office/drawing/2014/main" id="{351B7CDC-4FBA-705E-DF28-AC4F005A17BF}"/>
              </a:ext>
            </a:extLst>
          </p:cNvPr>
          <p:cNvSpPr>
            <a:spLocks noGrp="1"/>
          </p:cNvSpPr>
          <p:nvPr>
            <p:ph type="body" sz="quarter" idx="39"/>
          </p:nvPr>
        </p:nvSpPr>
        <p:spPr>
          <a:xfrm>
            <a:off x="4542623" y="4954909"/>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52" name="Text Placeholder 10">
            <a:extLst>
              <a:ext uri="{FF2B5EF4-FFF2-40B4-BE49-F238E27FC236}">
                <a16:creationId xmlns:a16="http://schemas.microsoft.com/office/drawing/2014/main" id="{0358159D-81D5-71FD-EF5A-023FFC1330A8}"/>
              </a:ext>
            </a:extLst>
          </p:cNvPr>
          <p:cNvSpPr>
            <a:spLocks noGrp="1"/>
          </p:cNvSpPr>
          <p:nvPr>
            <p:ph type="body" sz="quarter" idx="40" hasCustomPrompt="1"/>
          </p:nvPr>
        </p:nvSpPr>
        <p:spPr>
          <a:xfrm>
            <a:off x="4542622" y="4600738"/>
            <a:ext cx="3106756" cy="338418"/>
          </a:xfrm>
          <a:prstGeom prst="rect">
            <a:avLst/>
          </a:prstGeom>
        </p:spPr>
        <p:txBody>
          <a:bodyPr/>
          <a:lstStyle>
            <a:lvl1pPr marL="0" indent="0" algn="ctr">
              <a:buFontTx/>
              <a:buNone/>
              <a:defRPr sz="1800" b="1" i="0" spc="0" baseline="0">
                <a:solidFill>
                  <a:schemeClr val="accent1"/>
                </a:solidFill>
                <a:effectLst/>
                <a:latin typeface="+mj-lt"/>
              </a:defRPr>
            </a:lvl1pPr>
          </a:lstStyle>
          <a:p>
            <a:pPr lvl="0"/>
            <a:r>
              <a:rPr lang="en-US" dirty="0"/>
              <a:t>Heading</a:t>
            </a:r>
          </a:p>
        </p:txBody>
      </p:sp>
      <p:sp>
        <p:nvSpPr>
          <p:cNvPr id="53" name="Picture Placeholder 11">
            <a:extLst>
              <a:ext uri="{FF2B5EF4-FFF2-40B4-BE49-F238E27FC236}">
                <a16:creationId xmlns:a16="http://schemas.microsoft.com/office/drawing/2014/main" id="{D35EBE6B-1DA9-AA9F-7F75-6CB2B12C8772}"/>
              </a:ext>
            </a:extLst>
          </p:cNvPr>
          <p:cNvSpPr>
            <a:spLocks noGrp="1"/>
          </p:cNvSpPr>
          <p:nvPr>
            <p:ph type="pic" sz="quarter" idx="41" hasCustomPrompt="1"/>
          </p:nvPr>
        </p:nvSpPr>
        <p:spPr>
          <a:xfrm>
            <a:off x="5696214" y="3679640"/>
            <a:ext cx="799573" cy="799573"/>
          </a:xfrm>
          <a:prstGeom prst="ellipse">
            <a:avLst/>
          </a:prstGeom>
          <a:solidFill>
            <a:schemeClr val="accent1"/>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54" name="Text Placeholder 7">
            <a:extLst>
              <a:ext uri="{FF2B5EF4-FFF2-40B4-BE49-F238E27FC236}">
                <a16:creationId xmlns:a16="http://schemas.microsoft.com/office/drawing/2014/main" id="{F8CD9DDB-395D-5AC8-3D05-98DF0EA50B28}"/>
              </a:ext>
            </a:extLst>
          </p:cNvPr>
          <p:cNvSpPr>
            <a:spLocks noGrp="1"/>
          </p:cNvSpPr>
          <p:nvPr>
            <p:ph type="body" sz="quarter" idx="42"/>
          </p:nvPr>
        </p:nvSpPr>
        <p:spPr>
          <a:xfrm>
            <a:off x="794330" y="4954909"/>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55" name="Text Placeholder 10">
            <a:extLst>
              <a:ext uri="{FF2B5EF4-FFF2-40B4-BE49-F238E27FC236}">
                <a16:creationId xmlns:a16="http://schemas.microsoft.com/office/drawing/2014/main" id="{F63CBE34-BF4E-52BA-FECF-0DAB54C0976C}"/>
              </a:ext>
            </a:extLst>
          </p:cNvPr>
          <p:cNvSpPr>
            <a:spLocks noGrp="1"/>
          </p:cNvSpPr>
          <p:nvPr>
            <p:ph type="body" sz="quarter" idx="43" hasCustomPrompt="1"/>
          </p:nvPr>
        </p:nvSpPr>
        <p:spPr>
          <a:xfrm>
            <a:off x="794329" y="4600738"/>
            <a:ext cx="3106756" cy="338418"/>
          </a:xfrm>
          <a:prstGeom prst="rect">
            <a:avLst/>
          </a:prstGeom>
        </p:spPr>
        <p:txBody>
          <a:bodyPr/>
          <a:lstStyle>
            <a:lvl1pPr marL="0" indent="0" algn="ctr">
              <a:buFontTx/>
              <a:buNone/>
              <a:defRPr sz="1800" b="1" i="0" spc="0" baseline="0">
                <a:solidFill>
                  <a:schemeClr val="accent2"/>
                </a:solidFill>
                <a:effectLst/>
                <a:latin typeface="+mj-lt"/>
              </a:defRPr>
            </a:lvl1pPr>
          </a:lstStyle>
          <a:p>
            <a:pPr lvl="0"/>
            <a:r>
              <a:rPr lang="en-US" dirty="0"/>
              <a:t>Heading</a:t>
            </a:r>
          </a:p>
        </p:txBody>
      </p:sp>
      <p:sp>
        <p:nvSpPr>
          <p:cNvPr id="56" name="Picture Placeholder 11">
            <a:extLst>
              <a:ext uri="{FF2B5EF4-FFF2-40B4-BE49-F238E27FC236}">
                <a16:creationId xmlns:a16="http://schemas.microsoft.com/office/drawing/2014/main" id="{DC9DFC23-CB59-C7A3-2FAA-244DF5EFD030}"/>
              </a:ext>
            </a:extLst>
          </p:cNvPr>
          <p:cNvSpPr>
            <a:spLocks noGrp="1"/>
          </p:cNvSpPr>
          <p:nvPr>
            <p:ph type="pic" sz="quarter" idx="44" hasCustomPrompt="1"/>
          </p:nvPr>
        </p:nvSpPr>
        <p:spPr>
          <a:xfrm>
            <a:off x="1947921" y="3679640"/>
            <a:ext cx="799573" cy="799573"/>
          </a:xfrm>
          <a:prstGeom prst="ellipse">
            <a:avLst/>
          </a:prstGeom>
          <a:solidFill>
            <a:schemeClr val="accent2"/>
          </a:solidFill>
          <a:ln w="38100">
            <a:noFill/>
          </a:ln>
        </p:spPr>
        <p:txBody>
          <a:bodyPr/>
          <a:lstStyle>
            <a:lvl1pPr marL="0" indent="0" algn="ctr">
              <a:buFontTx/>
              <a:buNone/>
              <a:defRPr sz="1800">
                <a:solidFill>
                  <a:schemeClr val="accent1"/>
                </a:solidFill>
                <a:latin typeface="+mn-lt"/>
              </a:defRPr>
            </a:lvl1pPr>
          </a:lstStyle>
          <a:p>
            <a:r>
              <a:rPr lang="en-US"/>
              <a:t> </a:t>
            </a:r>
          </a:p>
        </p:txBody>
      </p:sp>
      <p:sp>
        <p:nvSpPr>
          <p:cNvPr id="57" name="Text Placeholder 7">
            <a:extLst>
              <a:ext uri="{FF2B5EF4-FFF2-40B4-BE49-F238E27FC236}">
                <a16:creationId xmlns:a16="http://schemas.microsoft.com/office/drawing/2014/main" id="{C1AAC837-3A7E-E749-0CE3-4DE8AF96FC18}"/>
              </a:ext>
            </a:extLst>
          </p:cNvPr>
          <p:cNvSpPr>
            <a:spLocks noGrp="1"/>
          </p:cNvSpPr>
          <p:nvPr>
            <p:ph type="body" sz="quarter" idx="45"/>
          </p:nvPr>
        </p:nvSpPr>
        <p:spPr>
          <a:xfrm>
            <a:off x="8290915" y="4954909"/>
            <a:ext cx="3106755" cy="453410"/>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58" name="Text Placeholder 10">
            <a:extLst>
              <a:ext uri="{FF2B5EF4-FFF2-40B4-BE49-F238E27FC236}">
                <a16:creationId xmlns:a16="http://schemas.microsoft.com/office/drawing/2014/main" id="{4AA23A99-5D3C-F50F-C863-754965FD0217}"/>
              </a:ext>
            </a:extLst>
          </p:cNvPr>
          <p:cNvSpPr>
            <a:spLocks noGrp="1"/>
          </p:cNvSpPr>
          <p:nvPr>
            <p:ph type="body" sz="quarter" idx="46" hasCustomPrompt="1"/>
          </p:nvPr>
        </p:nvSpPr>
        <p:spPr>
          <a:xfrm>
            <a:off x="8290914" y="4600738"/>
            <a:ext cx="3106756" cy="338418"/>
          </a:xfrm>
          <a:prstGeom prst="rect">
            <a:avLst/>
          </a:prstGeom>
        </p:spPr>
        <p:txBody>
          <a:bodyPr/>
          <a:lstStyle>
            <a:lvl1pPr marL="0" indent="0" algn="ctr">
              <a:buFontTx/>
              <a:buNone/>
              <a:defRPr sz="1800" b="1" i="0" spc="0" baseline="0">
                <a:solidFill>
                  <a:schemeClr val="accent2"/>
                </a:solidFill>
                <a:effectLst/>
                <a:latin typeface="+mj-lt"/>
              </a:defRPr>
            </a:lvl1pPr>
          </a:lstStyle>
          <a:p>
            <a:pPr lvl="0"/>
            <a:r>
              <a:rPr lang="en-US" dirty="0"/>
              <a:t>Heading</a:t>
            </a:r>
          </a:p>
        </p:txBody>
      </p:sp>
      <p:sp>
        <p:nvSpPr>
          <p:cNvPr id="59" name="Picture Placeholder 11">
            <a:extLst>
              <a:ext uri="{FF2B5EF4-FFF2-40B4-BE49-F238E27FC236}">
                <a16:creationId xmlns:a16="http://schemas.microsoft.com/office/drawing/2014/main" id="{DE4476B8-8B14-AF5C-0784-C2133BF97663}"/>
              </a:ext>
            </a:extLst>
          </p:cNvPr>
          <p:cNvSpPr>
            <a:spLocks noGrp="1"/>
          </p:cNvSpPr>
          <p:nvPr>
            <p:ph type="pic" sz="quarter" idx="47" hasCustomPrompt="1"/>
          </p:nvPr>
        </p:nvSpPr>
        <p:spPr>
          <a:xfrm>
            <a:off x="9444506" y="3679640"/>
            <a:ext cx="799573" cy="799573"/>
          </a:xfrm>
          <a:prstGeom prst="ellipse">
            <a:avLst/>
          </a:prstGeom>
          <a:solidFill>
            <a:schemeClr val="accent2"/>
          </a:solidFill>
          <a:ln w="38100">
            <a:noFill/>
          </a:ln>
        </p:spPr>
        <p:txBody>
          <a:bodyPr/>
          <a:lstStyle>
            <a:lvl1pPr marL="0" indent="0" algn="ctr">
              <a:buFontTx/>
              <a:buNone/>
              <a:defRPr sz="1800">
                <a:solidFill>
                  <a:schemeClr val="accent1"/>
                </a:solidFill>
                <a:latin typeface="+mn-lt"/>
              </a:defRPr>
            </a:lvl1pPr>
          </a:lstStyle>
          <a:p>
            <a:r>
              <a:rPr lang="en-US"/>
              <a:t> </a:t>
            </a:r>
          </a:p>
        </p:txBody>
      </p:sp>
    </p:spTree>
    <p:extLst>
      <p:ext uri="{BB962C8B-B14F-4D97-AF65-F5344CB8AC3E}">
        <p14:creationId xmlns:p14="http://schemas.microsoft.com/office/powerpoint/2010/main" val="2100056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F79FD03A-2A76-C94A-1A5A-2262C9A34341}"/>
              </a:ext>
            </a:extLst>
          </p:cNvPr>
          <p:cNvSpPr>
            <a:spLocks noGrp="1"/>
          </p:cNvSpPr>
          <p:nvPr>
            <p:ph type="body" sz="quarter" idx="11" hasCustomPrompt="1"/>
          </p:nvPr>
        </p:nvSpPr>
        <p:spPr>
          <a:xfrm>
            <a:off x="699023" y="443344"/>
            <a:ext cx="10793955" cy="434112"/>
          </a:xfrm>
          <a:prstGeom prst="rect">
            <a:avLst/>
          </a:prstGeom>
        </p:spPr>
        <p:txBody>
          <a:bodyPr/>
          <a:lstStyle>
            <a:lvl1pPr marL="0" indent="0" algn="l">
              <a:buFontTx/>
              <a:buNone/>
              <a:defRPr sz="2400" b="1" i="0" spc="0" baseline="0">
                <a:solidFill>
                  <a:schemeClr val="accent2"/>
                </a:solidFill>
                <a:effectLst/>
                <a:latin typeface="+mj-lt"/>
              </a:defRPr>
            </a:lvl1pPr>
          </a:lstStyle>
          <a:p>
            <a:pPr lvl="0"/>
            <a:r>
              <a:rPr lang="en-US" dirty="0"/>
              <a:t>Heading</a:t>
            </a:r>
          </a:p>
        </p:txBody>
      </p:sp>
      <p:sp>
        <p:nvSpPr>
          <p:cNvPr id="8" name="Rectangle: Rounded Corners 7">
            <a:extLst>
              <a:ext uri="{FF2B5EF4-FFF2-40B4-BE49-F238E27FC236}">
                <a16:creationId xmlns:a16="http://schemas.microsoft.com/office/drawing/2014/main" id="{05F218CC-71F2-EB1E-7545-9EF1CC414C5D}"/>
              </a:ext>
            </a:extLst>
          </p:cNvPr>
          <p:cNvSpPr/>
          <p:nvPr userDrawn="1"/>
        </p:nvSpPr>
        <p:spPr>
          <a:xfrm>
            <a:off x="807322" y="933972"/>
            <a:ext cx="666750" cy="77089"/>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rrow: Chevron 1">
            <a:extLst>
              <a:ext uri="{FF2B5EF4-FFF2-40B4-BE49-F238E27FC236}">
                <a16:creationId xmlns:a16="http://schemas.microsoft.com/office/drawing/2014/main" id="{1467CFFF-5D33-57A8-5A86-1119E23FF90F}"/>
              </a:ext>
            </a:extLst>
          </p:cNvPr>
          <p:cNvSpPr/>
          <p:nvPr userDrawn="1"/>
        </p:nvSpPr>
        <p:spPr>
          <a:xfrm>
            <a:off x="646550" y="1819567"/>
            <a:ext cx="2179780" cy="453410"/>
          </a:xfrm>
          <a:prstGeom prst="chevron">
            <a:avLst>
              <a:gd name="adj" fmla="val 418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Chevron 2">
            <a:extLst>
              <a:ext uri="{FF2B5EF4-FFF2-40B4-BE49-F238E27FC236}">
                <a16:creationId xmlns:a16="http://schemas.microsoft.com/office/drawing/2014/main" id="{4324BBD5-BF6D-6E4F-54E2-A158D9BF3918}"/>
              </a:ext>
            </a:extLst>
          </p:cNvPr>
          <p:cNvSpPr/>
          <p:nvPr userDrawn="1"/>
        </p:nvSpPr>
        <p:spPr>
          <a:xfrm>
            <a:off x="2826330" y="1819567"/>
            <a:ext cx="2179780" cy="453410"/>
          </a:xfrm>
          <a:prstGeom prst="chevron">
            <a:avLst>
              <a:gd name="adj" fmla="val 418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Chevron 3">
            <a:extLst>
              <a:ext uri="{FF2B5EF4-FFF2-40B4-BE49-F238E27FC236}">
                <a16:creationId xmlns:a16="http://schemas.microsoft.com/office/drawing/2014/main" id="{98DE3AB9-4011-D7D0-883F-83F288327033}"/>
              </a:ext>
            </a:extLst>
          </p:cNvPr>
          <p:cNvSpPr/>
          <p:nvPr userDrawn="1"/>
        </p:nvSpPr>
        <p:spPr>
          <a:xfrm>
            <a:off x="5006110" y="1819567"/>
            <a:ext cx="2179780" cy="453410"/>
          </a:xfrm>
          <a:prstGeom prst="chevron">
            <a:avLst>
              <a:gd name="adj" fmla="val 418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Chevron 4">
            <a:extLst>
              <a:ext uri="{FF2B5EF4-FFF2-40B4-BE49-F238E27FC236}">
                <a16:creationId xmlns:a16="http://schemas.microsoft.com/office/drawing/2014/main" id="{CB33AD70-FE44-F734-0DF9-C9E8165EECC4}"/>
              </a:ext>
            </a:extLst>
          </p:cNvPr>
          <p:cNvSpPr/>
          <p:nvPr userDrawn="1"/>
        </p:nvSpPr>
        <p:spPr>
          <a:xfrm>
            <a:off x="7185890" y="1819567"/>
            <a:ext cx="2179780" cy="453410"/>
          </a:xfrm>
          <a:prstGeom prst="chevron">
            <a:avLst>
              <a:gd name="adj" fmla="val 418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Chevron 5">
            <a:extLst>
              <a:ext uri="{FF2B5EF4-FFF2-40B4-BE49-F238E27FC236}">
                <a16:creationId xmlns:a16="http://schemas.microsoft.com/office/drawing/2014/main" id="{65D82462-F32A-75F7-2C64-A0E6807608BE}"/>
              </a:ext>
            </a:extLst>
          </p:cNvPr>
          <p:cNvSpPr/>
          <p:nvPr userDrawn="1"/>
        </p:nvSpPr>
        <p:spPr>
          <a:xfrm>
            <a:off x="9365670" y="1819567"/>
            <a:ext cx="2179780" cy="453410"/>
          </a:xfrm>
          <a:prstGeom prst="chevron">
            <a:avLst>
              <a:gd name="adj" fmla="val 418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11">
            <a:extLst>
              <a:ext uri="{FF2B5EF4-FFF2-40B4-BE49-F238E27FC236}">
                <a16:creationId xmlns:a16="http://schemas.microsoft.com/office/drawing/2014/main" id="{7ADC7223-AEE8-B522-2FB5-94311A90A301}"/>
              </a:ext>
            </a:extLst>
          </p:cNvPr>
          <p:cNvSpPr>
            <a:spLocks noGrp="1"/>
          </p:cNvSpPr>
          <p:nvPr>
            <p:ph type="pic" sz="quarter" idx="35" hasCustomPrompt="1"/>
          </p:nvPr>
        </p:nvSpPr>
        <p:spPr>
          <a:xfrm>
            <a:off x="1336654" y="1646485"/>
            <a:ext cx="799573" cy="799573"/>
          </a:xfrm>
          <a:prstGeom prst="ellipse">
            <a:avLst/>
          </a:prstGeom>
          <a:solidFill>
            <a:schemeClr val="accent1"/>
          </a:solidFill>
          <a:ln w="38100">
            <a:solidFill>
              <a:schemeClr val="bg1"/>
            </a:solidFill>
          </a:ln>
        </p:spPr>
        <p:txBody>
          <a:bodyPr/>
          <a:lstStyle>
            <a:lvl1pPr marL="0" indent="0" algn="ctr">
              <a:buFontTx/>
              <a:buNone/>
              <a:defRPr sz="1800">
                <a:solidFill>
                  <a:schemeClr val="accent1"/>
                </a:solidFill>
                <a:latin typeface="+mn-lt"/>
              </a:defRPr>
            </a:lvl1pPr>
          </a:lstStyle>
          <a:p>
            <a:r>
              <a:rPr lang="en-US"/>
              <a:t> </a:t>
            </a:r>
          </a:p>
        </p:txBody>
      </p:sp>
      <p:sp>
        <p:nvSpPr>
          <p:cNvPr id="14" name="Picture Placeholder 11">
            <a:extLst>
              <a:ext uri="{FF2B5EF4-FFF2-40B4-BE49-F238E27FC236}">
                <a16:creationId xmlns:a16="http://schemas.microsoft.com/office/drawing/2014/main" id="{148F8B06-0DC1-B82E-243D-7BE315E51C89}"/>
              </a:ext>
            </a:extLst>
          </p:cNvPr>
          <p:cNvSpPr>
            <a:spLocks noGrp="1"/>
          </p:cNvSpPr>
          <p:nvPr>
            <p:ph type="pic" sz="quarter" idx="36" hasCustomPrompt="1"/>
          </p:nvPr>
        </p:nvSpPr>
        <p:spPr>
          <a:xfrm>
            <a:off x="3516434" y="1646484"/>
            <a:ext cx="799573" cy="799573"/>
          </a:xfrm>
          <a:prstGeom prst="ellipse">
            <a:avLst/>
          </a:prstGeom>
          <a:solidFill>
            <a:schemeClr val="accent2"/>
          </a:solidFill>
          <a:ln w="38100">
            <a:solidFill>
              <a:schemeClr val="bg1"/>
            </a:solidFill>
          </a:ln>
        </p:spPr>
        <p:txBody>
          <a:bodyPr/>
          <a:lstStyle>
            <a:lvl1pPr marL="0" indent="0" algn="ctr">
              <a:buFontTx/>
              <a:buNone/>
              <a:defRPr sz="1800">
                <a:solidFill>
                  <a:schemeClr val="accent1"/>
                </a:solidFill>
                <a:latin typeface="+mn-lt"/>
              </a:defRPr>
            </a:lvl1pPr>
          </a:lstStyle>
          <a:p>
            <a:r>
              <a:rPr lang="en-US"/>
              <a:t> </a:t>
            </a:r>
          </a:p>
        </p:txBody>
      </p:sp>
      <p:sp>
        <p:nvSpPr>
          <p:cNvPr id="17" name="Picture Placeholder 11">
            <a:extLst>
              <a:ext uri="{FF2B5EF4-FFF2-40B4-BE49-F238E27FC236}">
                <a16:creationId xmlns:a16="http://schemas.microsoft.com/office/drawing/2014/main" id="{117600F4-3E03-C5BF-5E2F-D29449DA93E8}"/>
              </a:ext>
            </a:extLst>
          </p:cNvPr>
          <p:cNvSpPr>
            <a:spLocks noGrp="1"/>
          </p:cNvSpPr>
          <p:nvPr>
            <p:ph type="pic" sz="quarter" idx="37" hasCustomPrompt="1"/>
          </p:nvPr>
        </p:nvSpPr>
        <p:spPr>
          <a:xfrm>
            <a:off x="5696214" y="1646483"/>
            <a:ext cx="799573" cy="799573"/>
          </a:xfrm>
          <a:prstGeom prst="ellipse">
            <a:avLst/>
          </a:prstGeom>
          <a:solidFill>
            <a:schemeClr val="accent1"/>
          </a:solidFill>
          <a:ln w="38100">
            <a:solidFill>
              <a:schemeClr val="bg1"/>
            </a:solidFill>
          </a:ln>
        </p:spPr>
        <p:txBody>
          <a:bodyPr/>
          <a:lstStyle>
            <a:lvl1pPr marL="0" indent="0" algn="ctr">
              <a:buFontTx/>
              <a:buNone/>
              <a:defRPr sz="1800">
                <a:solidFill>
                  <a:schemeClr val="accent1"/>
                </a:solidFill>
                <a:latin typeface="+mn-lt"/>
              </a:defRPr>
            </a:lvl1pPr>
          </a:lstStyle>
          <a:p>
            <a:r>
              <a:rPr lang="en-US"/>
              <a:t> </a:t>
            </a:r>
          </a:p>
        </p:txBody>
      </p:sp>
      <p:sp>
        <p:nvSpPr>
          <p:cNvPr id="18" name="Picture Placeholder 11">
            <a:extLst>
              <a:ext uri="{FF2B5EF4-FFF2-40B4-BE49-F238E27FC236}">
                <a16:creationId xmlns:a16="http://schemas.microsoft.com/office/drawing/2014/main" id="{0FB3934F-2C96-4421-43E2-D377B1D6DBCF}"/>
              </a:ext>
            </a:extLst>
          </p:cNvPr>
          <p:cNvSpPr>
            <a:spLocks noGrp="1"/>
          </p:cNvSpPr>
          <p:nvPr>
            <p:ph type="pic" sz="quarter" idx="38" hasCustomPrompt="1"/>
          </p:nvPr>
        </p:nvSpPr>
        <p:spPr>
          <a:xfrm>
            <a:off x="7875994" y="1646482"/>
            <a:ext cx="799573" cy="799573"/>
          </a:xfrm>
          <a:prstGeom prst="ellipse">
            <a:avLst/>
          </a:prstGeom>
          <a:solidFill>
            <a:schemeClr val="accent2"/>
          </a:solidFill>
          <a:ln w="38100">
            <a:solidFill>
              <a:schemeClr val="bg1"/>
            </a:solidFill>
          </a:ln>
        </p:spPr>
        <p:txBody>
          <a:bodyPr/>
          <a:lstStyle>
            <a:lvl1pPr marL="0" indent="0" algn="ctr">
              <a:buFontTx/>
              <a:buNone/>
              <a:defRPr sz="1800">
                <a:solidFill>
                  <a:schemeClr val="accent1"/>
                </a:solidFill>
                <a:latin typeface="+mn-lt"/>
              </a:defRPr>
            </a:lvl1pPr>
          </a:lstStyle>
          <a:p>
            <a:r>
              <a:rPr lang="en-US"/>
              <a:t> </a:t>
            </a:r>
          </a:p>
        </p:txBody>
      </p:sp>
      <p:sp>
        <p:nvSpPr>
          <p:cNvPr id="19" name="Picture Placeholder 11">
            <a:extLst>
              <a:ext uri="{FF2B5EF4-FFF2-40B4-BE49-F238E27FC236}">
                <a16:creationId xmlns:a16="http://schemas.microsoft.com/office/drawing/2014/main" id="{5DC292EE-8476-EF22-701D-3E102E7215D2}"/>
              </a:ext>
            </a:extLst>
          </p:cNvPr>
          <p:cNvSpPr>
            <a:spLocks noGrp="1"/>
          </p:cNvSpPr>
          <p:nvPr>
            <p:ph type="pic" sz="quarter" idx="39" hasCustomPrompt="1"/>
          </p:nvPr>
        </p:nvSpPr>
        <p:spPr>
          <a:xfrm>
            <a:off x="10055774" y="1646481"/>
            <a:ext cx="799573" cy="799573"/>
          </a:xfrm>
          <a:prstGeom prst="ellipse">
            <a:avLst/>
          </a:prstGeom>
          <a:solidFill>
            <a:schemeClr val="accent1"/>
          </a:solidFill>
          <a:ln w="38100">
            <a:solidFill>
              <a:schemeClr val="bg1"/>
            </a:solidFill>
          </a:ln>
        </p:spPr>
        <p:txBody>
          <a:bodyPr/>
          <a:lstStyle>
            <a:lvl1pPr marL="0" indent="0" algn="ctr">
              <a:buFontTx/>
              <a:buNone/>
              <a:defRPr sz="1800">
                <a:solidFill>
                  <a:schemeClr val="accent1"/>
                </a:solidFill>
                <a:latin typeface="+mn-lt"/>
              </a:defRPr>
            </a:lvl1pPr>
          </a:lstStyle>
          <a:p>
            <a:r>
              <a:rPr lang="en-US"/>
              <a:t> </a:t>
            </a:r>
          </a:p>
        </p:txBody>
      </p:sp>
      <p:sp>
        <p:nvSpPr>
          <p:cNvPr id="20" name="Text Placeholder 7">
            <a:extLst>
              <a:ext uri="{FF2B5EF4-FFF2-40B4-BE49-F238E27FC236}">
                <a16:creationId xmlns:a16="http://schemas.microsoft.com/office/drawing/2014/main" id="{E2CCC7DD-B44D-DCE5-6ACB-C7A50C80FE42}"/>
              </a:ext>
            </a:extLst>
          </p:cNvPr>
          <p:cNvSpPr>
            <a:spLocks noGrp="1"/>
          </p:cNvSpPr>
          <p:nvPr>
            <p:ph type="body" sz="quarter" idx="33"/>
          </p:nvPr>
        </p:nvSpPr>
        <p:spPr>
          <a:xfrm>
            <a:off x="5080001" y="3305181"/>
            <a:ext cx="2031998" cy="1914653"/>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22" name="Text Placeholder 10">
            <a:extLst>
              <a:ext uri="{FF2B5EF4-FFF2-40B4-BE49-F238E27FC236}">
                <a16:creationId xmlns:a16="http://schemas.microsoft.com/office/drawing/2014/main" id="{D83830C1-4241-F289-8B7F-746E1D45ABC1}"/>
              </a:ext>
            </a:extLst>
          </p:cNvPr>
          <p:cNvSpPr>
            <a:spLocks noGrp="1"/>
          </p:cNvSpPr>
          <p:nvPr>
            <p:ph type="body" sz="quarter" idx="34" hasCustomPrompt="1"/>
          </p:nvPr>
        </p:nvSpPr>
        <p:spPr>
          <a:xfrm>
            <a:off x="5080001" y="2716780"/>
            <a:ext cx="2031999" cy="286324"/>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
        <p:nvSpPr>
          <p:cNvPr id="23" name="Text Placeholder 7">
            <a:extLst>
              <a:ext uri="{FF2B5EF4-FFF2-40B4-BE49-F238E27FC236}">
                <a16:creationId xmlns:a16="http://schemas.microsoft.com/office/drawing/2014/main" id="{B206C6EC-E675-2325-53BA-6B110D2238AF}"/>
              </a:ext>
            </a:extLst>
          </p:cNvPr>
          <p:cNvSpPr>
            <a:spLocks noGrp="1"/>
          </p:cNvSpPr>
          <p:nvPr>
            <p:ph type="body" sz="quarter" idx="40"/>
          </p:nvPr>
        </p:nvSpPr>
        <p:spPr>
          <a:xfrm>
            <a:off x="7259781" y="3305181"/>
            <a:ext cx="2031998" cy="1914653"/>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24" name="Text Placeholder 10">
            <a:extLst>
              <a:ext uri="{FF2B5EF4-FFF2-40B4-BE49-F238E27FC236}">
                <a16:creationId xmlns:a16="http://schemas.microsoft.com/office/drawing/2014/main" id="{D8C07C72-C3C9-3718-E4AF-46248823B4D8}"/>
              </a:ext>
            </a:extLst>
          </p:cNvPr>
          <p:cNvSpPr>
            <a:spLocks noGrp="1"/>
          </p:cNvSpPr>
          <p:nvPr>
            <p:ph type="body" sz="quarter" idx="41" hasCustomPrompt="1"/>
          </p:nvPr>
        </p:nvSpPr>
        <p:spPr>
          <a:xfrm>
            <a:off x="7259781" y="2716780"/>
            <a:ext cx="2031999" cy="286324"/>
          </a:xfrm>
          <a:prstGeom prst="rect">
            <a:avLst/>
          </a:prstGeom>
        </p:spPr>
        <p:txBody>
          <a:bodyPr/>
          <a:lstStyle>
            <a:lvl1pPr marL="0" indent="0" algn="ctr">
              <a:buFontTx/>
              <a:buNone/>
              <a:defRPr sz="1600" b="1" i="0" spc="0" baseline="0">
                <a:solidFill>
                  <a:schemeClr val="accent2"/>
                </a:solidFill>
                <a:effectLst/>
                <a:latin typeface="+mj-lt"/>
              </a:defRPr>
            </a:lvl1pPr>
          </a:lstStyle>
          <a:p>
            <a:pPr lvl="0"/>
            <a:r>
              <a:rPr lang="en-US" dirty="0"/>
              <a:t>Heading</a:t>
            </a:r>
          </a:p>
        </p:txBody>
      </p:sp>
      <p:sp>
        <p:nvSpPr>
          <p:cNvPr id="25" name="Text Placeholder 7">
            <a:extLst>
              <a:ext uri="{FF2B5EF4-FFF2-40B4-BE49-F238E27FC236}">
                <a16:creationId xmlns:a16="http://schemas.microsoft.com/office/drawing/2014/main" id="{4D275EE4-BE1F-A268-5BAF-13AF05A0AFD5}"/>
              </a:ext>
            </a:extLst>
          </p:cNvPr>
          <p:cNvSpPr>
            <a:spLocks noGrp="1"/>
          </p:cNvSpPr>
          <p:nvPr>
            <p:ph type="body" sz="quarter" idx="42"/>
          </p:nvPr>
        </p:nvSpPr>
        <p:spPr>
          <a:xfrm>
            <a:off x="9439561" y="3305181"/>
            <a:ext cx="2031998" cy="1914653"/>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26" name="Text Placeholder 10">
            <a:extLst>
              <a:ext uri="{FF2B5EF4-FFF2-40B4-BE49-F238E27FC236}">
                <a16:creationId xmlns:a16="http://schemas.microsoft.com/office/drawing/2014/main" id="{EB1B5BFB-255D-C8D2-E356-0F08BE72918B}"/>
              </a:ext>
            </a:extLst>
          </p:cNvPr>
          <p:cNvSpPr>
            <a:spLocks noGrp="1"/>
          </p:cNvSpPr>
          <p:nvPr>
            <p:ph type="body" sz="quarter" idx="43" hasCustomPrompt="1"/>
          </p:nvPr>
        </p:nvSpPr>
        <p:spPr>
          <a:xfrm>
            <a:off x="9439561" y="2716780"/>
            <a:ext cx="2031999" cy="286324"/>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
        <p:nvSpPr>
          <p:cNvPr id="27" name="Text Placeholder 7">
            <a:extLst>
              <a:ext uri="{FF2B5EF4-FFF2-40B4-BE49-F238E27FC236}">
                <a16:creationId xmlns:a16="http://schemas.microsoft.com/office/drawing/2014/main" id="{237B3D04-FFDD-FEFB-D826-DD315C04A215}"/>
              </a:ext>
            </a:extLst>
          </p:cNvPr>
          <p:cNvSpPr>
            <a:spLocks noGrp="1"/>
          </p:cNvSpPr>
          <p:nvPr>
            <p:ph type="body" sz="quarter" idx="44"/>
          </p:nvPr>
        </p:nvSpPr>
        <p:spPr>
          <a:xfrm>
            <a:off x="2900221" y="3305181"/>
            <a:ext cx="2031998" cy="1914653"/>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28" name="Text Placeholder 10">
            <a:extLst>
              <a:ext uri="{FF2B5EF4-FFF2-40B4-BE49-F238E27FC236}">
                <a16:creationId xmlns:a16="http://schemas.microsoft.com/office/drawing/2014/main" id="{D92418E2-18D5-7D8B-4E49-22601A296EF9}"/>
              </a:ext>
            </a:extLst>
          </p:cNvPr>
          <p:cNvSpPr>
            <a:spLocks noGrp="1"/>
          </p:cNvSpPr>
          <p:nvPr>
            <p:ph type="body" sz="quarter" idx="45" hasCustomPrompt="1"/>
          </p:nvPr>
        </p:nvSpPr>
        <p:spPr>
          <a:xfrm>
            <a:off x="2900221" y="2716780"/>
            <a:ext cx="2031999" cy="286324"/>
          </a:xfrm>
          <a:prstGeom prst="rect">
            <a:avLst/>
          </a:prstGeom>
        </p:spPr>
        <p:txBody>
          <a:bodyPr/>
          <a:lstStyle>
            <a:lvl1pPr marL="0" indent="0" algn="ctr">
              <a:buFontTx/>
              <a:buNone/>
              <a:defRPr sz="1600" b="1" i="0" spc="0" baseline="0">
                <a:solidFill>
                  <a:schemeClr val="accent2"/>
                </a:solidFill>
                <a:effectLst/>
                <a:latin typeface="+mj-lt"/>
              </a:defRPr>
            </a:lvl1pPr>
          </a:lstStyle>
          <a:p>
            <a:pPr lvl="0"/>
            <a:r>
              <a:rPr lang="en-US" dirty="0"/>
              <a:t>Heading</a:t>
            </a:r>
          </a:p>
        </p:txBody>
      </p:sp>
      <p:sp>
        <p:nvSpPr>
          <p:cNvPr id="29" name="Text Placeholder 7">
            <a:extLst>
              <a:ext uri="{FF2B5EF4-FFF2-40B4-BE49-F238E27FC236}">
                <a16:creationId xmlns:a16="http://schemas.microsoft.com/office/drawing/2014/main" id="{BE7EE4C7-B857-2933-0FA5-27287C57CAE2}"/>
              </a:ext>
            </a:extLst>
          </p:cNvPr>
          <p:cNvSpPr>
            <a:spLocks noGrp="1"/>
          </p:cNvSpPr>
          <p:nvPr>
            <p:ph type="body" sz="quarter" idx="46"/>
          </p:nvPr>
        </p:nvSpPr>
        <p:spPr>
          <a:xfrm>
            <a:off x="720441" y="3305181"/>
            <a:ext cx="2031998" cy="1914653"/>
          </a:xfrm>
          <a:prstGeom prst="rect">
            <a:avLst/>
          </a:prstGeom>
        </p:spPr>
        <p:txBody>
          <a:bodyPr/>
          <a:lstStyle>
            <a:lvl1pPr marL="0" indent="0" algn="ctr">
              <a:buFontTx/>
              <a:buNone/>
              <a:defRPr sz="1200" b="0">
                <a:solidFill>
                  <a:schemeClr val="accent2"/>
                </a:solidFill>
                <a:effectLst/>
                <a:latin typeface="+mn-lt"/>
              </a:defRPr>
            </a:lvl1pPr>
          </a:lstStyle>
          <a:p>
            <a:pPr lvl="0"/>
            <a:endParaRPr lang="en-US"/>
          </a:p>
        </p:txBody>
      </p:sp>
      <p:sp>
        <p:nvSpPr>
          <p:cNvPr id="30" name="Text Placeholder 10">
            <a:extLst>
              <a:ext uri="{FF2B5EF4-FFF2-40B4-BE49-F238E27FC236}">
                <a16:creationId xmlns:a16="http://schemas.microsoft.com/office/drawing/2014/main" id="{2AA1C30E-6F6C-97E5-703E-E73E1958B0F2}"/>
              </a:ext>
            </a:extLst>
          </p:cNvPr>
          <p:cNvSpPr>
            <a:spLocks noGrp="1"/>
          </p:cNvSpPr>
          <p:nvPr>
            <p:ph type="body" sz="quarter" idx="47" hasCustomPrompt="1"/>
          </p:nvPr>
        </p:nvSpPr>
        <p:spPr>
          <a:xfrm>
            <a:off x="720441" y="2716780"/>
            <a:ext cx="2031999" cy="286324"/>
          </a:xfrm>
          <a:prstGeom prst="rect">
            <a:avLst/>
          </a:prstGeom>
        </p:spPr>
        <p:txBody>
          <a:bodyPr/>
          <a:lstStyle>
            <a:lvl1pPr marL="0" indent="0" algn="ctr">
              <a:buFontTx/>
              <a:buNone/>
              <a:defRPr sz="1600" b="1" i="0" spc="0" baseline="0">
                <a:solidFill>
                  <a:schemeClr val="accent1"/>
                </a:solidFill>
                <a:effectLst/>
                <a:latin typeface="+mj-lt"/>
              </a:defRPr>
            </a:lvl1pPr>
          </a:lstStyle>
          <a:p>
            <a:pPr lvl="0"/>
            <a:r>
              <a:rPr lang="en-US" dirty="0"/>
              <a:t>Heading</a:t>
            </a:r>
          </a:p>
        </p:txBody>
      </p:sp>
    </p:spTree>
    <p:extLst>
      <p:ext uri="{BB962C8B-B14F-4D97-AF65-F5344CB8AC3E}">
        <p14:creationId xmlns:p14="http://schemas.microsoft.com/office/powerpoint/2010/main" val="35707927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6"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1303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61" r:id="rId4"/>
    <p:sldLayoutId id="2147483662" r:id="rId5"/>
    <p:sldLayoutId id="2147483653"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A black background with orange leaves&#10;&#10;Description automatically generated">
            <a:extLst>
              <a:ext uri="{FF2B5EF4-FFF2-40B4-BE49-F238E27FC236}">
                <a16:creationId xmlns:a16="http://schemas.microsoft.com/office/drawing/2014/main" id="{3EE1C521-CC9C-0311-F5EB-8DABE2C4F85E}"/>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28108" y="5807799"/>
            <a:ext cx="1420068" cy="739835"/>
          </a:xfrm>
          <a:prstGeom prst="rect">
            <a:avLst/>
          </a:prstGeom>
        </p:spPr>
      </p:pic>
      <p:sp>
        <p:nvSpPr>
          <p:cNvPr id="9" name="Rectangle: Rounded Corners 8">
            <a:extLst>
              <a:ext uri="{FF2B5EF4-FFF2-40B4-BE49-F238E27FC236}">
                <a16:creationId xmlns:a16="http://schemas.microsoft.com/office/drawing/2014/main" id="{A8B5EC3E-6940-CA63-D404-6636F8A689DA}"/>
              </a:ext>
            </a:extLst>
          </p:cNvPr>
          <p:cNvSpPr/>
          <p:nvPr userDrawn="1"/>
        </p:nvSpPr>
        <p:spPr>
          <a:xfrm>
            <a:off x="11626492" y="6298129"/>
            <a:ext cx="237400" cy="237400"/>
          </a:xfrm>
          <a:prstGeom prst="round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a:extLst>
              <a:ext uri="{FF2B5EF4-FFF2-40B4-BE49-F238E27FC236}">
                <a16:creationId xmlns:a16="http://schemas.microsoft.com/office/drawing/2014/main" id="{1894F78A-9CAC-8DCD-E65F-B3D32A981FD7}"/>
              </a:ext>
            </a:extLst>
          </p:cNvPr>
          <p:cNvSpPr txBox="1"/>
          <p:nvPr userDrawn="1"/>
        </p:nvSpPr>
        <p:spPr>
          <a:xfrm>
            <a:off x="11542813" y="6301413"/>
            <a:ext cx="404758" cy="230832"/>
          </a:xfrm>
          <a:prstGeom prst="rect">
            <a:avLst/>
          </a:prstGeom>
          <a:noFill/>
        </p:spPr>
        <p:txBody>
          <a:bodyPr wrap="square" rtlCol="0">
            <a:spAutoFit/>
          </a:bodyPr>
          <a:lstStyle/>
          <a:p>
            <a:pPr algn="ctr"/>
            <a:fld id="{AE8033AA-08D2-4C77-8EDA-8A70CC40457B}" type="slidenum">
              <a:rPr lang="en-US" sz="900" b="0" smtClean="0">
                <a:solidFill>
                  <a:schemeClr val="bg1"/>
                </a:solidFill>
                <a:latin typeface="+mn-lt"/>
              </a:rPr>
              <a:pPr algn="ctr"/>
              <a:t>‹#›</a:t>
            </a:fld>
            <a:endParaRPr lang="en-US" sz="900" b="0">
              <a:solidFill>
                <a:schemeClr val="bg1"/>
              </a:solidFill>
              <a:latin typeface="+mn-lt"/>
            </a:endParaRPr>
          </a:p>
        </p:txBody>
      </p:sp>
      <p:sp>
        <p:nvSpPr>
          <p:cNvPr id="13" name="TextBox 12">
            <a:extLst>
              <a:ext uri="{FF2B5EF4-FFF2-40B4-BE49-F238E27FC236}">
                <a16:creationId xmlns:a16="http://schemas.microsoft.com/office/drawing/2014/main" id="{18916AD5-32F8-AA3E-0762-AA69671F5B3C}"/>
              </a:ext>
            </a:extLst>
          </p:cNvPr>
          <p:cNvSpPr txBox="1"/>
          <p:nvPr userDrawn="1"/>
        </p:nvSpPr>
        <p:spPr>
          <a:xfrm>
            <a:off x="8068093" y="6286024"/>
            <a:ext cx="3474720" cy="261610"/>
          </a:xfrm>
          <a:prstGeom prst="rect">
            <a:avLst/>
          </a:prstGeom>
          <a:noFill/>
        </p:spPr>
        <p:txBody>
          <a:bodyPr wrap="square">
            <a:spAutoFit/>
          </a:bodyPr>
          <a:lstStyle/>
          <a:p>
            <a:pPr algn="r"/>
            <a:r>
              <a:rPr lang="en-US" sz="1050"/>
              <a:t>© </a:t>
            </a:r>
            <a:r>
              <a:rPr lang="en-US" sz="1050" b="1"/>
              <a:t>CroBro &amp; Co </a:t>
            </a:r>
            <a:r>
              <a:rPr lang="en-US" sz="1050"/>
              <a:t>2023. All Rights Reserved.</a:t>
            </a:r>
          </a:p>
        </p:txBody>
      </p:sp>
    </p:spTree>
    <p:extLst>
      <p:ext uri="{BB962C8B-B14F-4D97-AF65-F5344CB8AC3E}">
        <p14:creationId xmlns:p14="http://schemas.microsoft.com/office/powerpoint/2010/main" val="341834374"/>
      </p:ext>
    </p:extLst>
  </p:cSld>
  <p:clrMap bg1="lt1" tx1="dk1" bg2="lt2" tx2="dk2" accent1="accent1" accent2="accent2" accent3="accent3" accent4="accent4" accent5="accent5" accent6="accent6" hlink="hlink" folHlink="folHlink"/>
  <p:sldLayoutIdLst>
    <p:sldLayoutId id="2147483655" r:id="rId1"/>
    <p:sldLayoutId id="2147483668" r:id="rId2"/>
    <p:sldLayoutId id="2147483667" r:id="rId3"/>
    <p:sldLayoutId id="2147483669" r:id="rId4"/>
    <p:sldLayoutId id="2147483664" r:id="rId5"/>
    <p:sldLayoutId id="2147483660" r:id="rId6"/>
    <p:sldLayoutId id="2147483663" r:id="rId7"/>
    <p:sldLayoutId id="2147483670" r:id="rId8"/>
    <p:sldLayoutId id="2147483659" r:id="rId9"/>
    <p:sldLayoutId id="2147483656" r:id="rId10"/>
    <p:sldLayoutId id="2147483665" r:id="rId11"/>
    <p:sldLayoutId id="2147483658" r:id="rId12"/>
    <p:sldLayoutId id="2147483666" r:id="rId13"/>
    <p:sldLayoutId id="214748365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6.jpg"/><Relationship Id="rId1" Type="http://schemas.openxmlformats.org/officeDocument/2006/relationships/slideLayout" Target="../slideLayouts/slideLayout14.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BE36C-7ECE-C117-E5C6-040388CFBB63}"/>
              </a:ext>
            </a:extLst>
          </p:cNvPr>
          <p:cNvSpPr>
            <a:spLocks noGrp="1"/>
          </p:cNvSpPr>
          <p:nvPr>
            <p:ph type="body" sz="quarter" idx="11"/>
          </p:nvPr>
        </p:nvSpPr>
        <p:spPr>
          <a:xfrm>
            <a:off x="1001718" y="3445156"/>
            <a:ext cx="5674510" cy="1184564"/>
          </a:xfrm>
        </p:spPr>
        <p:txBody>
          <a:bodyPr/>
          <a:lstStyle/>
          <a:p>
            <a:r>
              <a:rPr lang="en-US" dirty="0"/>
              <a:t>Presentation Title </a:t>
            </a:r>
            <a:r>
              <a:rPr lang="en-US" b="0" dirty="0"/>
              <a:t>Goes Here</a:t>
            </a:r>
          </a:p>
        </p:txBody>
      </p:sp>
      <p:sp>
        <p:nvSpPr>
          <p:cNvPr id="7" name="Text Placeholder 6">
            <a:extLst>
              <a:ext uri="{FF2B5EF4-FFF2-40B4-BE49-F238E27FC236}">
                <a16:creationId xmlns:a16="http://schemas.microsoft.com/office/drawing/2014/main" id="{98CB4CB6-0138-174D-C0C4-D497861F3A86}"/>
              </a:ext>
            </a:extLst>
          </p:cNvPr>
          <p:cNvSpPr>
            <a:spLocks noGrp="1"/>
          </p:cNvSpPr>
          <p:nvPr>
            <p:ph type="body" sz="quarter" idx="24"/>
          </p:nvPr>
        </p:nvSpPr>
        <p:spPr>
          <a:xfrm>
            <a:off x="1001718" y="4720912"/>
            <a:ext cx="5674510" cy="336864"/>
          </a:xfrm>
        </p:spPr>
        <p:txBody>
          <a:bodyPr/>
          <a:lstStyle/>
          <a:p>
            <a:r>
              <a:rPr lang="en-US" dirty="0"/>
              <a:t>Subtitle of Presentation Goes Here</a:t>
            </a:r>
          </a:p>
        </p:txBody>
      </p:sp>
      <p:sp>
        <p:nvSpPr>
          <p:cNvPr id="8" name="Text Placeholder 7">
            <a:extLst>
              <a:ext uri="{FF2B5EF4-FFF2-40B4-BE49-F238E27FC236}">
                <a16:creationId xmlns:a16="http://schemas.microsoft.com/office/drawing/2014/main" id="{6D2C4391-91AD-9051-83F1-E67A9E811824}"/>
              </a:ext>
            </a:extLst>
          </p:cNvPr>
          <p:cNvSpPr>
            <a:spLocks noGrp="1"/>
          </p:cNvSpPr>
          <p:nvPr>
            <p:ph type="body" sz="quarter" idx="26"/>
          </p:nvPr>
        </p:nvSpPr>
        <p:spPr>
          <a:xfrm>
            <a:off x="1001718" y="5283193"/>
            <a:ext cx="5674510" cy="253998"/>
          </a:xfrm>
        </p:spPr>
        <p:txBody>
          <a:bodyPr/>
          <a:lstStyle/>
          <a:p>
            <a:fld id="{CC76ABEF-7FD5-4971-8494-184D2D3C6CEF}" type="datetime2">
              <a:rPr lang="en-US" smtClean="0"/>
              <a:pPr/>
              <a:t>Monday, September 11, 2023</a:t>
            </a:fld>
            <a:endParaRPr lang="en-US" dirty="0"/>
          </a:p>
        </p:txBody>
      </p:sp>
      <p:sp>
        <p:nvSpPr>
          <p:cNvPr id="14" name="Text Placeholder 13">
            <a:extLst>
              <a:ext uri="{FF2B5EF4-FFF2-40B4-BE49-F238E27FC236}">
                <a16:creationId xmlns:a16="http://schemas.microsoft.com/office/drawing/2014/main" id="{506D3E45-878A-980D-AD90-AE28112F96F2}"/>
              </a:ext>
            </a:extLst>
          </p:cNvPr>
          <p:cNvSpPr>
            <a:spLocks noGrp="1"/>
          </p:cNvSpPr>
          <p:nvPr>
            <p:ph type="body" sz="quarter" idx="27"/>
          </p:nvPr>
        </p:nvSpPr>
        <p:spPr>
          <a:xfrm>
            <a:off x="3821330" y="6508249"/>
            <a:ext cx="4549340" cy="192872"/>
          </a:xfrm>
        </p:spPr>
        <p:txBody>
          <a:bodyPr/>
          <a:lstStyle/>
          <a:p>
            <a:r>
              <a:rPr lang="en-US" dirty="0"/>
              <a:t>© </a:t>
            </a:r>
            <a:r>
              <a:rPr lang="en-US" b="1" dirty="0" err="1"/>
              <a:t>CroBro</a:t>
            </a:r>
            <a:r>
              <a:rPr lang="en-US" b="1"/>
              <a:t> &amp; Co </a:t>
            </a:r>
            <a:r>
              <a:rPr lang="en-US"/>
              <a:t>2023. All Rights Reserved.</a:t>
            </a:r>
          </a:p>
        </p:txBody>
      </p:sp>
    </p:spTree>
    <p:extLst>
      <p:ext uri="{BB962C8B-B14F-4D97-AF65-F5344CB8AC3E}">
        <p14:creationId xmlns:p14="http://schemas.microsoft.com/office/powerpoint/2010/main" val="3170476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A8B0428-4573-A855-3F5D-16B0600EBF7F}"/>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sp>
        <p:nvSpPr>
          <p:cNvPr id="27" name="Text Placeholder 26">
            <a:extLst>
              <a:ext uri="{FF2B5EF4-FFF2-40B4-BE49-F238E27FC236}">
                <a16:creationId xmlns:a16="http://schemas.microsoft.com/office/drawing/2014/main" id="{F94D0C10-37F8-7F11-D359-08ADC1B5F454}"/>
              </a:ext>
            </a:extLst>
          </p:cNvPr>
          <p:cNvSpPr>
            <a:spLocks noGrp="1"/>
          </p:cNvSpPr>
          <p:nvPr>
            <p:ph type="body" sz="quarter" idx="33"/>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p:txBody>
      </p:sp>
      <p:sp>
        <p:nvSpPr>
          <p:cNvPr id="8" name="Text Placeholder 7">
            <a:extLst>
              <a:ext uri="{FF2B5EF4-FFF2-40B4-BE49-F238E27FC236}">
                <a16:creationId xmlns:a16="http://schemas.microsoft.com/office/drawing/2014/main" id="{3ACF201C-A2C7-4E01-9C7F-40911DDAA331}"/>
              </a:ext>
            </a:extLst>
          </p:cNvPr>
          <p:cNvSpPr>
            <a:spLocks noGrp="1"/>
          </p:cNvSpPr>
          <p:nvPr>
            <p:ph type="body" sz="quarter" idx="34"/>
          </p:nvPr>
        </p:nvSpPr>
        <p:spPr>
          <a:xfrm>
            <a:off x="5080001" y="2716780"/>
            <a:ext cx="2031999" cy="286324"/>
          </a:xfrm>
        </p:spPr>
        <p:txBody>
          <a:bodyPr/>
          <a:lstStyle/>
          <a:p>
            <a:r>
              <a:rPr lang="en-US"/>
              <a:t>Heading</a:t>
            </a:r>
          </a:p>
        </p:txBody>
      </p:sp>
      <p:sp>
        <p:nvSpPr>
          <p:cNvPr id="33" name="Text Placeholder 32">
            <a:extLst>
              <a:ext uri="{FF2B5EF4-FFF2-40B4-BE49-F238E27FC236}">
                <a16:creationId xmlns:a16="http://schemas.microsoft.com/office/drawing/2014/main" id="{4BCF4F62-0A91-04C6-E2F7-A9F282756AA1}"/>
              </a:ext>
            </a:extLst>
          </p:cNvPr>
          <p:cNvSpPr>
            <a:spLocks noGrp="1"/>
          </p:cNvSpPr>
          <p:nvPr>
            <p:ph type="body" sz="quarter" idx="40"/>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p:txBody>
      </p:sp>
      <p:sp>
        <p:nvSpPr>
          <p:cNvPr id="15" name="Text Placeholder 14">
            <a:extLst>
              <a:ext uri="{FF2B5EF4-FFF2-40B4-BE49-F238E27FC236}">
                <a16:creationId xmlns:a16="http://schemas.microsoft.com/office/drawing/2014/main" id="{54B8CD90-17A2-90A9-414A-181A8C72579D}"/>
              </a:ext>
            </a:extLst>
          </p:cNvPr>
          <p:cNvSpPr>
            <a:spLocks noGrp="1"/>
          </p:cNvSpPr>
          <p:nvPr>
            <p:ph type="body" sz="quarter" idx="41"/>
          </p:nvPr>
        </p:nvSpPr>
        <p:spPr>
          <a:xfrm>
            <a:off x="7259781" y="2716780"/>
            <a:ext cx="2031999" cy="286324"/>
          </a:xfrm>
        </p:spPr>
        <p:txBody>
          <a:bodyPr/>
          <a:lstStyle/>
          <a:p>
            <a:r>
              <a:rPr lang="en-US"/>
              <a:t>Heading</a:t>
            </a:r>
          </a:p>
        </p:txBody>
      </p:sp>
      <p:sp>
        <p:nvSpPr>
          <p:cNvPr id="34" name="Text Placeholder 33">
            <a:extLst>
              <a:ext uri="{FF2B5EF4-FFF2-40B4-BE49-F238E27FC236}">
                <a16:creationId xmlns:a16="http://schemas.microsoft.com/office/drawing/2014/main" id="{AD98118D-769D-74AE-C154-F945EC4BC170}"/>
              </a:ext>
            </a:extLst>
          </p:cNvPr>
          <p:cNvSpPr>
            <a:spLocks noGrp="1"/>
          </p:cNvSpPr>
          <p:nvPr>
            <p:ph type="body" sz="quarter" idx="42"/>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p:txBody>
      </p:sp>
      <p:sp>
        <p:nvSpPr>
          <p:cNvPr id="35" name="Text Placeholder 34">
            <a:extLst>
              <a:ext uri="{FF2B5EF4-FFF2-40B4-BE49-F238E27FC236}">
                <a16:creationId xmlns:a16="http://schemas.microsoft.com/office/drawing/2014/main" id="{16EDDFD0-ECC6-F6D1-6D6A-253878F16FBA}"/>
              </a:ext>
            </a:extLst>
          </p:cNvPr>
          <p:cNvSpPr>
            <a:spLocks noGrp="1"/>
          </p:cNvSpPr>
          <p:nvPr>
            <p:ph type="body" sz="quarter" idx="43"/>
          </p:nvPr>
        </p:nvSpPr>
        <p:spPr/>
        <p:txBody>
          <a:bodyPr/>
          <a:lstStyle/>
          <a:p>
            <a:r>
              <a:rPr lang="en-US"/>
              <a:t>Heading</a:t>
            </a:r>
          </a:p>
        </p:txBody>
      </p:sp>
      <p:sp>
        <p:nvSpPr>
          <p:cNvPr id="36" name="Text Placeholder 35">
            <a:extLst>
              <a:ext uri="{FF2B5EF4-FFF2-40B4-BE49-F238E27FC236}">
                <a16:creationId xmlns:a16="http://schemas.microsoft.com/office/drawing/2014/main" id="{0FBAD71C-D5B0-F4B5-B113-289D6E0DD2F2}"/>
              </a:ext>
            </a:extLst>
          </p:cNvPr>
          <p:cNvSpPr>
            <a:spLocks noGrp="1"/>
          </p:cNvSpPr>
          <p:nvPr>
            <p:ph type="body" sz="quarter" idx="44"/>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p:txBody>
      </p:sp>
      <p:sp>
        <p:nvSpPr>
          <p:cNvPr id="19" name="Text Placeholder 18">
            <a:extLst>
              <a:ext uri="{FF2B5EF4-FFF2-40B4-BE49-F238E27FC236}">
                <a16:creationId xmlns:a16="http://schemas.microsoft.com/office/drawing/2014/main" id="{84A8D404-CC4D-3A18-951B-86DA8D734565}"/>
              </a:ext>
            </a:extLst>
          </p:cNvPr>
          <p:cNvSpPr>
            <a:spLocks noGrp="1"/>
          </p:cNvSpPr>
          <p:nvPr>
            <p:ph type="body" sz="quarter" idx="45"/>
          </p:nvPr>
        </p:nvSpPr>
        <p:spPr>
          <a:xfrm>
            <a:off x="2900221" y="2716780"/>
            <a:ext cx="2031999" cy="286324"/>
          </a:xfrm>
        </p:spPr>
        <p:txBody>
          <a:bodyPr/>
          <a:lstStyle/>
          <a:p>
            <a:r>
              <a:rPr lang="en-US"/>
              <a:t>Heading</a:t>
            </a:r>
          </a:p>
        </p:txBody>
      </p:sp>
      <p:sp>
        <p:nvSpPr>
          <p:cNvPr id="37" name="Text Placeholder 36">
            <a:extLst>
              <a:ext uri="{FF2B5EF4-FFF2-40B4-BE49-F238E27FC236}">
                <a16:creationId xmlns:a16="http://schemas.microsoft.com/office/drawing/2014/main" id="{02A1C9F4-EB4F-B1D0-F67E-62B9DA4CB220}"/>
              </a:ext>
            </a:extLst>
          </p:cNvPr>
          <p:cNvSpPr>
            <a:spLocks noGrp="1"/>
          </p:cNvSpPr>
          <p:nvPr>
            <p:ph type="body" sz="quarter" idx="46"/>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p:txBody>
      </p:sp>
      <p:sp>
        <p:nvSpPr>
          <p:cNvPr id="21" name="Text Placeholder 20">
            <a:extLst>
              <a:ext uri="{FF2B5EF4-FFF2-40B4-BE49-F238E27FC236}">
                <a16:creationId xmlns:a16="http://schemas.microsoft.com/office/drawing/2014/main" id="{C454E1EE-1F92-8859-EF6C-DAADAC4A6E73}"/>
              </a:ext>
            </a:extLst>
          </p:cNvPr>
          <p:cNvSpPr>
            <a:spLocks noGrp="1"/>
          </p:cNvSpPr>
          <p:nvPr>
            <p:ph type="body" sz="quarter" idx="47"/>
          </p:nvPr>
        </p:nvSpPr>
        <p:spPr>
          <a:xfrm>
            <a:off x="720441" y="2716780"/>
            <a:ext cx="2031999" cy="286324"/>
          </a:xfrm>
        </p:spPr>
        <p:txBody>
          <a:bodyPr/>
          <a:lstStyle/>
          <a:p>
            <a:r>
              <a:rPr lang="en-US"/>
              <a:t>Heading</a:t>
            </a:r>
          </a:p>
        </p:txBody>
      </p:sp>
      <p:pic>
        <p:nvPicPr>
          <p:cNvPr id="38" name="Picture Placeholder 349">
            <a:extLst>
              <a:ext uri="{FF2B5EF4-FFF2-40B4-BE49-F238E27FC236}">
                <a16:creationId xmlns:a16="http://schemas.microsoft.com/office/drawing/2014/main" id="{D60CAB97-25BB-A0E7-4FDF-5396C8D9FFB6}"/>
              </a:ext>
            </a:extLst>
          </p:cNvPr>
          <p:cNvPicPr>
            <a:picLocks noGrp="1" noChangeAspect="1"/>
          </p:cNvPicPr>
          <p:nvPr>
            <p:ph type="pic" sz="quarter" idx="35"/>
          </p:nvPr>
        </p:nvPicPr>
        <p:blipFill>
          <a:blip r:embed="rId2">
            <a:extLst>
              <a:ext uri="{28A0092B-C50C-407E-A947-70E740481C1C}">
                <a14:useLocalDpi xmlns:a14="http://schemas.microsoft.com/office/drawing/2010/main" val="0"/>
              </a:ext>
            </a:extLst>
          </a:blip>
          <a:srcRect/>
          <a:stretch>
            <a:fillRect/>
          </a:stretch>
        </p:blipFill>
        <p:spPr>
          <a:xfrm>
            <a:off x="1336675" y="1646238"/>
            <a:ext cx="800100" cy="800100"/>
          </a:xfrm>
        </p:spPr>
      </p:pic>
      <p:pic>
        <p:nvPicPr>
          <p:cNvPr id="39" name="Picture Placeholder 373">
            <a:extLst>
              <a:ext uri="{FF2B5EF4-FFF2-40B4-BE49-F238E27FC236}">
                <a16:creationId xmlns:a16="http://schemas.microsoft.com/office/drawing/2014/main" id="{F29929B3-ED53-74D1-5599-950363C8F8FF}"/>
              </a:ext>
            </a:extLst>
          </p:cNvPr>
          <p:cNvPicPr>
            <a:picLocks noGrp="1" noChangeAspect="1"/>
          </p:cNvPicPr>
          <p:nvPr>
            <p:ph type="pic" sz="quarter" idx="38"/>
          </p:nvPr>
        </p:nvPicPr>
        <p:blipFill>
          <a:blip r:embed="rId3">
            <a:extLst>
              <a:ext uri="{28A0092B-C50C-407E-A947-70E740481C1C}">
                <a14:useLocalDpi xmlns:a14="http://schemas.microsoft.com/office/drawing/2010/main" val="0"/>
              </a:ext>
            </a:extLst>
          </a:blip>
          <a:srcRect/>
          <a:stretch>
            <a:fillRect/>
          </a:stretch>
        </p:blipFill>
        <p:spPr>
          <a:xfrm>
            <a:off x="7875588" y="1646238"/>
            <a:ext cx="800100" cy="800100"/>
          </a:xfrm>
        </p:spPr>
      </p:pic>
      <p:pic>
        <p:nvPicPr>
          <p:cNvPr id="40" name="Picture Placeholder 391">
            <a:extLst>
              <a:ext uri="{FF2B5EF4-FFF2-40B4-BE49-F238E27FC236}">
                <a16:creationId xmlns:a16="http://schemas.microsoft.com/office/drawing/2014/main" id="{DEEE61CD-261A-DBE5-A7D3-51071369B944}"/>
              </a:ext>
            </a:extLst>
          </p:cNvPr>
          <p:cNvPicPr>
            <a:picLocks noGrp="1" noChangeAspect="1"/>
          </p:cNvPicPr>
          <p:nvPr>
            <p:ph type="pic" sz="quarter" idx="37"/>
          </p:nvPr>
        </p:nvPicPr>
        <p:blipFill>
          <a:blip r:embed="rId4">
            <a:extLst>
              <a:ext uri="{28A0092B-C50C-407E-A947-70E740481C1C}">
                <a14:useLocalDpi xmlns:a14="http://schemas.microsoft.com/office/drawing/2010/main" val="0"/>
              </a:ext>
            </a:extLst>
          </a:blip>
          <a:srcRect/>
          <a:stretch>
            <a:fillRect/>
          </a:stretch>
        </p:blipFill>
        <p:spPr>
          <a:xfrm>
            <a:off x="5695950" y="1646238"/>
            <a:ext cx="800100" cy="800100"/>
          </a:xfrm>
        </p:spPr>
      </p:pic>
      <p:pic>
        <p:nvPicPr>
          <p:cNvPr id="41" name="Picture Placeholder 385">
            <a:extLst>
              <a:ext uri="{FF2B5EF4-FFF2-40B4-BE49-F238E27FC236}">
                <a16:creationId xmlns:a16="http://schemas.microsoft.com/office/drawing/2014/main" id="{14810306-45A0-AEB4-2217-FDE8B14DA86F}"/>
              </a:ext>
            </a:extLst>
          </p:cNvPr>
          <p:cNvPicPr>
            <a:picLocks noGrp="1" noChangeAspect="1"/>
          </p:cNvPicPr>
          <p:nvPr>
            <p:ph type="pic" sz="quarter" idx="36"/>
          </p:nvPr>
        </p:nvPicPr>
        <p:blipFill>
          <a:blip r:embed="rId5">
            <a:extLst>
              <a:ext uri="{28A0092B-C50C-407E-A947-70E740481C1C}">
                <a14:useLocalDpi xmlns:a14="http://schemas.microsoft.com/office/drawing/2010/main" val="0"/>
              </a:ext>
            </a:extLst>
          </a:blip>
          <a:srcRect/>
          <a:stretch>
            <a:fillRect/>
          </a:stretch>
        </p:blipFill>
        <p:spPr>
          <a:xfrm>
            <a:off x="3516313" y="1646238"/>
            <a:ext cx="800100" cy="800100"/>
          </a:xfrm>
        </p:spPr>
      </p:pic>
      <p:pic>
        <p:nvPicPr>
          <p:cNvPr id="42" name="Picture Placeholder 363">
            <a:extLst>
              <a:ext uri="{FF2B5EF4-FFF2-40B4-BE49-F238E27FC236}">
                <a16:creationId xmlns:a16="http://schemas.microsoft.com/office/drawing/2014/main" id="{327E7509-7438-61FF-F469-390696000F00}"/>
              </a:ext>
            </a:extLst>
          </p:cNvPr>
          <p:cNvPicPr>
            <a:picLocks noGrp="1" noChangeAspect="1"/>
          </p:cNvPicPr>
          <p:nvPr>
            <p:ph type="pic" sz="quarter" idx="39"/>
          </p:nvPr>
        </p:nvPicPr>
        <p:blipFill>
          <a:blip r:embed="rId6">
            <a:extLst>
              <a:ext uri="{28A0092B-C50C-407E-A947-70E740481C1C}">
                <a14:useLocalDpi xmlns:a14="http://schemas.microsoft.com/office/drawing/2010/main" val="0"/>
              </a:ext>
            </a:extLst>
          </a:blip>
          <a:srcRect/>
          <a:stretch>
            <a:fillRect/>
          </a:stretch>
        </p:blipFill>
        <p:spPr>
          <a:xfrm>
            <a:off x="10055225" y="1646238"/>
            <a:ext cx="800100" cy="800100"/>
          </a:xfrm>
        </p:spPr>
      </p:pic>
    </p:spTree>
    <p:extLst>
      <p:ext uri="{BB962C8B-B14F-4D97-AF65-F5344CB8AC3E}">
        <p14:creationId xmlns:p14="http://schemas.microsoft.com/office/powerpoint/2010/main" val="1353584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62B926B2-3903-3712-FF2C-A272DEC45144}"/>
              </a:ext>
            </a:extLst>
          </p:cNvPr>
          <p:cNvSpPr>
            <a:spLocks noGrp="1"/>
          </p:cNvSpPr>
          <p:nvPr>
            <p:ph type="body" sz="quarter" idx="11"/>
          </p:nvPr>
        </p:nvSpPr>
        <p:spPr>
          <a:xfrm>
            <a:off x="6083831" y="729669"/>
            <a:ext cx="5295377" cy="434112"/>
          </a:xfrm>
        </p:spPr>
        <p:txBody>
          <a:bodyPr/>
          <a:lstStyle/>
          <a:p>
            <a:r>
              <a:rPr lang="en-US"/>
              <a:t>Heading </a:t>
            </a:r>
            <a:r>
              <a:rPr lang="en-US" b="0"/>
              <a:t>Goes Here</a:t>
            </a:r>
          </a:p>
        </p:txBody>
      </p:sp>
      <p:pic>
        <p:nvPicPr>
          <p:cNvPr id="5" name="Picture Placeholder 4" descr="A hand holding a pen over a graph&#10;&#10;Description automatically generated">
            <a:extLst>
              <a:ext uri="{FF2B5EF4-FFF2-40B4-BE49-F238E27FC236}">
                <a16:creationId xmlns:a16="http://schemas.microsoft.com/office/drawing/2014/main" id="{5421F6DE-8D43-AA8C-4C55-28AF718DBAED}"/>
              </a:ext>
            </a:extLst>
          </p:cNvPr>
          <p:cNvPicPr>
            <a:picLocks noGrp="1" noChangeAspect="1"/>
          </p:cNvPicPr>
          <p:nvPr>
            <p:ph type="pic" sz="quarter" idx="31"/>
          </p:nvPr>
        </p:nvPicPr>
        <p:blipFill>
          <a:blip r:embed="rId2">
            <a:extLst>
              <a:ext uri="{28A0092B-C50C-407E-A947-70E740481C1C}">
                <a14:useLocalDpi xmlns:a14="http://schemas.microsoft.com/office/drawing/2010/main" val="0"/>
              </a:ext>
            </a:extLst>
          </a:blip>
          <a:srcRect l="19570" r="19570"/>
          <a:stretch/>
        </p:blipFill>
        <p:spPr>
          <a:xfrm>
            <a:off x="819110" y="0"/>
            <a:ext cx="4875960" cy="5306464"/>
          </a:xfrm>
        </p:spPr>
      </p:pic>
      <p:sp>
        <p:nvSpPr>
          <p:cNvPr id="9" name="Text Placeholder 8">
            <a:extLst>
              <a:ext uri="{FF2B5EF4-FFF2-40B4-BE49-F238E27FC236}">
                <a16:creationId xmlns:a16="http://schemas.microsoft.com/office/drawing/2014/main" id="{3C8DD390-7785-1002-AFA9-AFA27235594A}"/>
              </a:ext>
            </a:extLst>
          </p:cNvPr>
          <p:cNvSpPr>
            <a:spLocks noGrp="1"/>
          </p:cNvSpPr>
          <p:nvPr>
            <p:ph type="body" sz="quarter" idx="53"/>
          </p:nvPr>
        </p:nvSpPr>
        <p:spPr>
          <a:xfrm>
            <a:off x="6083830" y="1690256"/>
            <a:ext cx="5295377" cy="948148"/>
          </a:xfrm>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 </a:t>
            </a:r>
          </a:p>
        </p:txBody>
      </p:sp>
      <p:sp>
        <p:nvSpPr>
          <p:cNvPr id="10" name="Text Placeholder 9">
            <a:extLst>
              <a:ext uri="{FF2B5EF4-FFF2-40B4-BE49-F238E27FC236}">
                <a16:creationId xmlns:a16="http://schemas.microsoft.com/office/drawing/2014/main" id="{38CA4526-83DF-9944-76CF-FA48BAB1A556}"/>
              </a:ext>
            </a:extLst>
          </p:cNvPr>
          <p:cNvSpPr>
            <a:spLocks noGrp="1"/>
          </p:cNvSpPr>
          <p:nvPr>
            <p:ph type="body" sz="quarter" idx="54"/>
          </p:nvPr>
        </p:nvSpPr>
        <p:spPr/>
        <p:txBody>
          <a:bodyPr/>
          <a:lstStyle/>
          <a:p>
            <a:r>
              <a:rPr lang="en-US"/>
              <a:t>Lorem ipsum dolor sit amet, consectetur adipiscing elit. Vivamus eu dui ex. Curabitur dapibus dignissim dui, in molestie metus feugiat sed. Praesent aliquet lorem ex, eu dapibus odio varius at.</a:t>
            </a:r>
          </a:p>
          <a:p>
            <a:r>
              <a:rPr lang="en-US"/>
              <a:t>Duis eget tellus porta, consequat lacus vitae, venenatis dolor. Nulla facilisi. In et sollicitudin lacus. Donec risus orci, gravida sit amet risus vehicula, aliquet pretium sapien.</a:t>
            </a:r>
          </a:p>
          <a:p>
            <a:r>
              <a:rPr lang="en-US"/>
              <a:t>Nullam sit amet magna non ex bibendum mollis. Nunc vel neque eu augue dignissim congue ut vitae magna. Phasellus eget commodo arcu. Nunc vitae semper dui. Integer venenatis, tellus sit amet interdum pretium.</a:t>
            </a:r>
          </a:p>
        </p:txBody>
      </p:sp>
    </p:spTree>
    <p:extLst>
      <p:ext uri="{BB962C8B-B14F-4D97-AF65-F5344CB8AC3E}">
        <p14:creationId xmlns:p14="http://schemas.microsoft.com/office/powerpoint/2010/main" val="1101362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DB8C013-6FA3-53A2-4982-D47AB3990D73}"/>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sp>
        <p:nvSpPr>
          <p:cNvPr id="32" name="Text Placeholder 31">
            <a:extLst>
              <a:ext uri="{FF2B5EF4-FFF2-40B4-BE49-F238E27FC236}">
                <a16:creationId xmlns:a16="http://schemas.microsoft.com/office/drawing/2014/main" id="{A1F9FD19-8BC7-1D09-CF4A-3F439A2786A1}"/>
              </a:ext>
            </a:extLst>
          </p:cNvPr>
          <p:cNvSpPr>
            <a:spLocks noGrp="1"/>
          </p:cNvSpPr>
          <p:nvPr>
            <p:ph type="body" sz="quarter" idx="15"/>
          </p:nvPr>
        </p:nvSpPr>
        <p:spPr>
          <a:xfrm>
            <a:off x="4542623" y="2863276"/>
            <a:ext cx="3106755" cy="453410"/>
          </a:xfrm>
        </p:spPr>
        <p:txBody>
          <a:bodyPr/>
          <a:lstStyle/>
          <a:p>
            <a:r>
              <a:rPr lang="en-US"/>
              <a:t>Lorem ipsum dolor sit amet, consectetur adipiscing elit. </a:t>
            </a:r>
          </a:p>
        </p:txBody>
      </p:sp>
      <p:sp>
        <p:nvSpPr>
          <p:cNvPr id="8" name="Text Placeholder 7">
            <a:extLst>
              <a:ext uri="{FF2B5EF4-FFF2-40B4-BE49-F238E27FC236}">
                <a16:creationId xmlns:a16="http://schemas.microsoft.com/office/drawing/2014/main" id="{A84C2248-4EFB-6CDE-1EE4-C5DB55598FA8}"/>
              </a:ext>
            </a:extLst>
          </p:cNvPr>
          <p:cNvSpPr>
            <a:spLocks noGrp="1"/>
          </p:cNvSpPr>
          <p:nvPr>
            <p:ph type="body" sz="quarter" idx="17"/>
          </p:nvPr>
        </p:nvSpPr>
        <p:spPr>
          <a:xfrm>
            <a:off x="4542622" y="2509105"/>
            <a:ext cx="3106756" cy="338418"/>
          </a:xfrm>
        </p:spPr>
        <p:txBody>
          <a:bodyPr/>
          <a:lstStyle/>
          <a:p>
            <a:r>
              <a:rPr lang="en-US"/>
              <a:t>Heading</a:t>
            </a:r>
          </a:p>
        </p:txBody>
      </p:sp>
      <p:pic>
        <p:nvPicPr>
          <p:cNvPr id="47" name="Picture Placeholder 319">
            <a:extLst>
              <a:ext uri="{FF2B5EF4-FFF2-40B4-BE49-F238E27FC236}">
                <a16:creationId xmlns:a16="http://schemas.microsoft.com/office/drawing/2014/main" id="{0A7EBA8F-D4EA-72F6-7AAA-B984CE6FA7A4}"/>
              </a:ext>
            </a:extLst>
          </p:cNvPr>
          <p:cNvPicPr>
            <a:picLocks noGrp="1" noChangeAspect="1"/>
          </p:cNvPicPr>
          <p:nvPr>
            <p:ph type="pic" sz="quarter" idx="32"/>
          </p:nvPr>
        </p:nvPicPr>
        <p:blipFill>
          <a:blip r:embed="rId2">
            <a:extLst>
              <a:ext uri="{28A0092B-C50C-407E-A947-70E740481C1C}">
                <a14:useLocalDpi xmlns:a14="http://schemas.microsoft.com/office/drawing/2010/main" val="0"/>
              </a:ext>
            </a:extLst>
          </a:blip>
          <a:srcRect/>
          <a:stretch/>
        </p:blipFill>
        <p:spPr>
          <a:xfrm>
            <a:off x="5696214" y="1588007"/>
            <a:ext cx="799573" cy="799573"/>
          </a:xfrm>
        </p:spPr>
      </p:pic>
      <p:sp>
        <p:nvSpPr>
          <p:cNvPr id="34" name="Text Placeholder 33">
            <a:extLst>
              <a:ext uri="{FF2B5EF4-FFF2-40B4-BE49-F238E27FC236}">
                <a16:creationId xmlns:a16="http://schemas.microsoft.com/office/drawing/2014/main" id="{7D0DCEB0-AE98-B1E7-E4DB-B2737AF7D383}"/>
              </a:ext>
            </a:extLst>
          </p:cNvPr>
          <p:cNvSpPr>
            <a:spLocks noGrp="1"/>
          </p:cNvSpPr>
          <p:nvPr>
            <p:ph type="body" sz="quarter" idx="33"/>
          </p:nvPr>
        </p:nvSpPr>
        <p:spPr>
          <a:xfrm>
            <a:off x="794330" y="2863276"/>
            <a:ext cx="3106755" cy="453410"/>
          </a:xfrm>
        </p:spPr>
        <p:txBody>
          <a:bodyPr/>
          <a:lstStyle/>
          <a:p>
            <a:r>
              <a:rPr lang="en-US"/>
              <a:t>Lorem ipsum dolor sit amet, consectetur adipiscing elit. </a:t>
            </a:r>
          </a:p>
        </p:txBody>
      </p:sp>
      <p:sp>
        <p:nvSpPr>
          <p:cNvPr id="11" name="Text Placeholder 10">
            <a:extLst>
              <a:ext uri="{FF2B5EF4-FFF2-40B4-BE49-F238E27FC236}">
                <a16:creationId xmlns:a16="http://schemas.microsoft.com/office/drawing/2014/main" id="{096DD8F4-C6CA-41C0-65FC-DFD9446AEC07}"/>
              </a:ext>
            </a:extLst>
          </p:cNvPr>
          <p:cNvSpPr>
            <a:spLocks noGrp="1"/>
          </p:cNvSpPr>
          <p:nvPr>
            <p:ph type="body" sz="quarter" idx="34"/>
          </p:nvPr>
        </p:nvSpPr>
        <p:spPr>
          <a:xfrm>
            <a:off x="794329" y="2509105"/>
            <a:ext cx="3106756" cy="338418"/>
          </a:xfrm>
        </p:spPr>
        <p:txBody>
          <a:bodyPr/>
          <a:lstStyle/>
          <a:p>
            <a:r>
              <a:rPr lang="en-US"/>
              <a:t>Heading</a:t>
            </a:r>
          </a:p>
        </p:txBody>
      </p:sp>
      <p:pic>
        <p:nvPicPr>
          <p:cNvPr id="48" name="Picture Placeholder 377">
            <a:extLst>
              <a:ext uri="{FF2B5EF4-FFF2-40B4-BE49-F238E27FC236}">
                <a16:creationId xmlns:a16="http://schemas.microsoft.com/office/drawing/2014/main" id="{770BE8A7-DEC5-7F5D-2623-BEA47936B384}"/>
              </a:ext>
            </a:extLst>
          </p:cNvPr>
          <p:cNvPicPr>
            <a:picLocks noGrp="1" noChangeAspect="1"/>
          </p:cNvPicPr>
          <p:nvPr>
            <p:ph type="pic" sz="quarter" idx="35"/>
          </p:nvPr>
        </p:nvPicPr>
        <p:blipFill>
          <a:blip r:embed="rId3">
            <a:extLst>
              <a:ext uri="{28A0092B-C50C-407E-A947-70E740481C1C}">
                <a14:useLocalDpi xmlns:a14="http://schemas.microsoft.com/office/drawing/2010/main" val="0"/>
              </a:ext>
            </a:extLst>
          </a:blip>
          <a:srcRect/>
          <a:stretch/>
        </p:blipFill>
        <p:spPr>
          <a:xfrm>
            <a:off x="1947921" y="1588007"/>
            <a:ext cx="799573" cy="799573"/>
          </a:xfrm>
        </p:spPr>
      </p:pic>
      <p:sp>
        <p:nvSpPr>
          <p:cNvPr id="36" name="Text Placeholder 35">
            <a:extLst>
              <a:ext uri="{FF2B5EF4-FFF2-40B4-BE49-F238E27FC236}">
                <a16:creationId xmlns:a16="http://schemas.microsoft.com/office/drawing/2014/main" id="{3DB6C27C-37D4-25FD-D69F-55628C36A57C}"/>
              </a:ext>
            </a:extLst>
          </p:cNvPr>
          <p:cNvSpPr>
            <a:spLocks noGrp="1"/>
          </p:cNvSpPr>
          <p:nvPr>
            <p:ph type="body" sz="quarter" idx="36"/>
          </p:nvPr>
        </p:nvSpPr>
        <p:spPr>
          <a:xfrm>
            <a:off x="8290915" y="2863276"/>
            <a:ext cx="3106755" cy="453410"/>
          </a:xfrm>
        </p:spPr>
        <p:txBody>
          <a:bodyPr/>
          <a:lstStyle/>
          <a:p>
            <a:r>
              <a:rPr lang="en-US"/>
              <a:t>Lorem ipsum dolor sit amet, consectetur adipiscing elit. </a:t>
            </a:r>
          </a:p>
        </p:txBody>
      </p:sp>
      <p:sp>
        <p:nvSpPr>
          <p:cNvPr id="14" name="Text Placeholder 13">
            <a:extLst>
              <a:ext uri="{FF2B5EF4-FFF2-40B4-BE49-F238E27FC236}">
                <a16:creationId xmlns:a16="http://schemas.microsoft.com/office/drawing/2014/main" id="{28AE5D30-B0F0-E000-0E39-091006795413}"/>
              </a:ext>
            </a:extLst>
          </p:cNvPr>
          <p:cNvSpPr>
            <a:spLocks noGrp="1"/>
          </p:cNvSpPr>
          <p:nvPr>
            <p:ph type="body" sz="quarter" idx="37"/>
          </p:nvPr>
        </p:nvSpPr>
        <p:spPr>
          <a:xfrm>
            <a:off x="8290914" y="2509105"/>
            <a:ext cx="3106756" cy="338418"/>
          </a:xfrm>
        </p:spPr>
        <p:txBody>
          <a:bodyPr/>
          <a:lstStyle/>
          <a:p>
            <a:r>
              <a:rPr lang="en-US"/>
              <a:t>Heading</a:t>
            </a:r>
          </a:p>
        </p:txBody>
      </p:sp>
      <p:pic>
        <p:nvPicPr>
          <p:cNvPr id="44" name="Picture Placeholder 395">
            <a:extLst>
              <a:ext uri="{FF2B5EF4-FFF2-40B4-BE49-F238E27FC236}">
                <a16:creationId xmlns:a16="http://schemas.microsoft.com/office/drawing/2014/main" id="{652E0449-DCB9-ACB0-5159-262F2D42A754}"/>
              </a:ext>
            </a:extLst>
          </p:cNvPr>
          <p:cNvPicPr>
            <a:picLocks noGrp="1" noChangeAspect="1"/>
          </p:cNvPicPr>
          <p:nvPr>
            <p:ph type="pic" sz="quarter" idx="38"/>
          </p:nvPr>
        </p:nvPicPr>
        <p:blipFill>
          <a:blip r:embed="rId4">
            <a:extLst>
              <a:ext uri="{28A0092B-C50C-407E-A947-70E740481C1C}">
                <a14:useLocalDpi xmlns:a14="http://schemas.microsoft.com/office/drawing/2010/main" val="0"/>
              </a:ext>
            </a:extLst>
          </a:blip>
          <a:srcRect/>
          <a:stretch/>
        </p:blipFill>
        <p:spPr>
          <a:xfrm>
            <a:off x="9444506" y="1588007"/>
            <a:ext cx="799573" cy="799573"/>
          </a:xfrm>
        </p:spPr>
      </p:pic>
      <p:sp>
        <p:nvSpPr>
          <p:cNvPr id="38" name="Text Placeholder 37">
            <a:extLst>
              <a:ext uri="{FF2B5EF4-FFF2-40B4-BE49-F238E27FC236}">
                <a16:creationId xmlns:a16="http://schemas.microsoft.com/office/drawing/2014/main" id="{99DC1488-7C63-6D0D-4E3C-AF26BD9B01CF}"/>
              </a:ext>
            </a:extLst>
          </p:cNvPr>
          <p:cNvSpPr>
            <a:spLocks noGrp="1"/>
          </p:cNvSpPr>
          <p:nvPr>
            <p:ph type="body" sz="quarter" idx="39"/>
          </p:nvPr>
        </p:nvSpPr>
        <p:spPr>
          <a:xfrm>
            <a:off x="4542623" y="4954909"/>
            <a:ext cx="3106755" cy="453410"/>
          </a:xfrm>
        </p:spPr>
        <p:txBody>
          <a:bodyPr/>
          <a:lstStyle/>
          <a:p>
            <a:r>
              <a:rPr lang="en-US"/>
              <a:t>Lorem ipsum dolor sit amet, consectetur adipiscing elit. </a:t>
            </a:r>
          </a:p>
        </p:txBody>
      </p:sp>
      <p:sp>
        <p:nvSpPr>
          <p:cNvPr id="17" name="Text Placeholder 16">
            <a:extLst>
              <a:ext uri="{FF2B5EF4-FFF2-40B4-BE49-F238E27FC236}">
                <a16:creationId xmlns:a16="http://schemas.microsoft.com/office/drawing/2014/main" id="{DC5F32BB-F6E9-9903-4487-CB171D8EBA0A}"/>
              </a:ext>
            </a:extLst>
          </p:cNvPr>
          <p:cNvSpPr>
            <a:spLocks noGrp="1"/>
          </p:cNvSpPr>
          <p:nvPr>
            <p:ph type="body" sz="quarter" idx="40"/>
          </p:nvPr>
        </p:nvSpPr>
        <p:spPr>
          <a:xfrm>
            <a:off x="4542622" y="4600738"/>
            <a:ext cx="3106756" cy="338418"/>
          </a:xfrm>
        </p:spPr>
        <p:txBody>
          <a:bodyPr/>
          <a:lstStyle/>
          <a:p>
            <a:r>
              <a:rPr lang="en-US"/>
              <a:t>Heading</a:t>
            </a:r>
          </a:p>
        </p:txBody>
      </p:sp>
      <p:pic>
        <p:nvPicPr>
          <p:cNvPr id="45" name="Picture Placeholder 383">
            <a:extLst>
              <a:ext uri="{FF2B5EF4-FFF2-40B4-BE49-F238E27FC236}">
                <a16:creationId xmlns:a16="http://schemas.microsoft.com/office/drawing/2014/main" id="{0BE8EE8E-1DFF-86CA-ED5F-22C659EEAFAE}"/>
              </a:ext>
            </a:extLst>
          </p:cNvPr>
          <p:cNvPicPr>
            <a:picLocks noGrp="1" noChangeAspect="1"/>
          </p:cNvPicPr>
          <p:nvPr>
            <p:ph type="pic" sz="quarter" idx="41"/>
          </p:nvPr>
        </p:nvPicPr>
        <p:blipFill>
          <a:blip r:embed="rId5">
            <a:extLst>
              <a:ext uri="{28A0092B-C50C-407E-A947-70E740481C1C}">
                <a14:useLocalDpi xmlns:a14="http://schemas.microsoft.com/office/drawing/2010/main" val="0"/>
              </a:ext>
            </a:extLst>
          </a:blip>
          <a:srcRect/>
          <a:stretch/>
        </p:blipFill>
        <p:spPr>
          <a:xfrm>
            <a:off x="5696214" y="3679640"/>
            <a:ext cx="799573" cy="799573"/>
          </a:xfrm>
        </p:spPr>
      </p:pic>
      <p:sp>
        <p:nvSpPr>
          <p:cNvPr id="40" name="Text Placeholder 39">
            <a:extLst>
              <a:ext uri="{FF2B5EF4-FFF2-40B4-BE49-F238E27FC236}">
                <a16:creationId xmlns:a16="http://schemas.microsoft.com/office/drawing/2014/main" id="{E6AF35A5-2047-31DC-BCBB-90EA34FF065A}"/>
              </a:ext>
            </a:extLst>
          </p:cNvPr>
          <p:cNvSpPr>
            <a:spLocks noGrp="1"/>
          </p:cNvSpPr>
          <p:nvPr>
            <p:ph type="body" sz="quarter" idx="42"/>
          </p:nvPr>
        </p:nvSpPr>
        <p:spPr>
          <a:xfrm>
            <a:off x="794330" y="4954909"/>
            <a:ext cx="3106755" cy="453410"/>
          </a:xfrm>
        </p:spPr>
        <p:txBody>
          <a:bodyPr/>
          <a:lstStyle/>
          <a:p>
            <a:r>
              <a:rPr lang="en-US"/>
              <a:t>Lorem ipsum dolor sit amet, consectetur adipiscing elit. </a:t>
            </a:r>
          </a:p>
        </p:txBody>
      </p:sp>
      <p:sp>
        <p:nvSpPr>
          <p:cNvPr id="20" name="Text Placeholder 19">
            <a:extLst>
              <a:ext uri="{FF2B5EF4-FFF2-40B4-BE49-F238E27FC236}">
                <a16:creationId xmlns:a16="http://schemas.microsoft.com/office/drawing/2014/main" id="{C404E17B-D884-1C4D-10A1-543D27C083BB}"/>
              </a:ext>
            </a:extLst>
          </p:cNvPr>
          <p:cNvSpPr>
            <a:spLocks noGrp="1"/>
          </p:cNvSpPr>
          <p:nvPr>
            <p:ph type="body" sz="quarter" idx="43"/>
          </p:nvPr>
        </p:nvSpPr>
        <p:spPr>
          <a:xfrm>
            <a:off x="794329" y="4600738"/>
            <a:ext cx="3106756" cy="338418"/>
          </a:xfrm>
        </p:spPr>
        <p:txBody>
          <a:bodyPr/>
          <a:lstStyle/>
          <a:p>
            <a:r>
              <a:rPr lang="en-US"/>
              <a:t>Heading</a:t>
            </a:r>
          </a:p>
        </p:txBody>
      </p:sp>
      <p:pic>
        <p:nvPicPr>
          <p:cNvPr id="46" name="Picture Placeholder 341">
            <a:extLst>
              <a:ext uri="{FF2B5EF4-FFF2-40B4-BE49-F238E27FC236}">
                <a16:creationId xmlns:a16="http://schemas.microsoft.com/office/drawing/2014/main" id="{42AB2E4F-C487-3A90-40E4-9248B5BC3FF7}"/>
              </a:ext>
            </a:extLst>
          </p:cNvPr>
          <p:cNvPicPr>
            <a:picLocks noGrp="1" noChangeAspect="1"/>
          </p:cNvPicPr>
          <p:nvPr>
            <p:ph type="pic" sz="quarter" idx="44"/>
          </p:nvPr>
        </p:nvPicPr>
        <p:blipFill>
          <a:blip r:embed="rId6">
            <a:extLst>
              <a:ext uri="{28A0092B-C50C-407E-A947-70E740481C1C}">
                <a14:useLocalDpi xmlns:a14="http://schemas.microsoft.com/office/drawing/2010/main" val="0"/>
              </a:ext>
            </a:extLst>
          </a:blip>
          <a:srcRect/>
          <a:stretch/>
        </p:blipFill>
        <p:spPr>
          <a:xfrm>
            <a:off x="1947921" y="3679640"/>
            <a:ext cx="799573" cy="799573"/>
          </a:xfrm>
        </p:spPr>
      </p:pic>
      <p:sp>
        <p:nvSpPr>
          <p:cNvPr id="42" name="Text Placeholder 41">
            <a:extLst>
              <a:ext uri="{FF2B5EF4-FFF2-40B4-BE49-F238E27FC236}">
                <a16:creationId xmlns:a16="http://schemas.microsoft.com/office/drawing/2014/main" id="{283D1369-F07F-C2B1-7DD1-4D7F43FCBD92}"/>
              </a:ext>
            </a:extLst>
          </p:cNvPr>
          <p:cNvSpPr>
            <a:spLocks noGrp="1"/>
          </p:cNvSpPr>
          <p:nvPr>
            <p:ph type="body" sz="quarter" idx="45"/>
          </p:nvPr>
        </p:nvSpPr>
        <p:spPr>
          <a:xfrm>
            <a:off x="8290915" y="4954909"/>
            <a:ext cx="3106755" cy="453410"/>
          </a:xfrm>
        </p:spPr>
        <p:txBody>
          <a:bodyPr/>
          <a:lstStyle/>
          <a:p>
            <a:r>
              <a:rPr lang="en-US"/>
              <a:t>Lorem ipsum dolor sit amet, consectetur adipiscing elit. </a:t>
            </a:r>
          </a:p>
        </p:txBody>
      </p:sp>
      <p:sp>
        <p:nvSpPr>
          <p:cNvPr id="23" name="Text Placeholder 22">
            <a:extLst>
              <a:ext uri="{FF2B5EF4-FFF2-40B4-BE49-F238E27FC236}">
                <a16:creationId xmlns:a16="http://schemas.microsoft.com/office/drawing/2014/main" id="{24A2A2B3-F3BE-1EAB-3F69-81D54F0714FA}"/>
              </a:ext>
            </a:extLst>
          </p:cNvPr>
          <p:cNvSpPr>
            <a:spLocks noGrp="1"/>
          </p:cNvSpPr>
          <p:nvPr>
            <p:ph type="body" sz="quarter" idx="46"/>
          </p:nvPr>
        </p:nvSpPr>
        <p:spPr>
          <a:xfrm>
            <a:off x="8290914" y="4600738"/>
            <a:ext cx="3106756" cy="338418"/>
          </a:xfrm>
        </p:spPr>
        <p:txBody>
          <a:bodyPr/>
          <a:lstStyle/>
          <a:p>
            <a:r>
              <a:rPr lang="en-US"/>
              <a:t>Heading</a:t>
            </a:r>
          </a:p>
        </p:txBody>
      </p:sp>
      <p:pic>
        <p:nvPicPr>
          <p:cNvPr id="49" name="Picture Placeholder 305">
            <a:extLst>
              <a:ext uri="{FF2B5EF4-FFF2-40B4-BE49-F238E27FC236}">
                <a16:creationId xmlns:a16="http://schemas.microsoft.com/office/drawing/2014/main" id="{6699A6FD-653F-2AB5-0A47-6AFC21944188}"/>
              </a:ext>
            </a:extLst>
          </p:cNvPr>
          <p:cNvPicPr>
            <a:picLocks noGrp="1" noChangeAspect="1"/>
          </p:cNvPicPr>
          <p:nvPr>
            <p:ph type="pic" sz="quarter" idx="47"/>
          </p:nvPr>
        </p:nvPicPr>
        <p:blipFill>
          <a:blip r:embed="rId7">
            <a:extLst>
              <a:ext uri="{28A0092B-C50C-407E-A947-70E740481C1C}">
                <a14:useLocalDpi xmlns:a14="http://schemas.microsoft.com/office/drawing/2010/main" val="0"/>
              </a:ext>
            </a:extLst>
          </a:blip>
          <a:srcRect/>
          <a:stretch/>
        </p:blipFill>
        <p:spPr>
          <a:xfrm>
            <a:off x="9444506" y="3679640"/>
            <a:ext cx="799573" cy="799573"/>
          </a:xfrm>
        </p:spPr>
      </p:pic>
    </p:spTree>
    <p:extLst>
      <p:ext uri="{BB962C8B-B14F-4D97-AF65-F5344CB8AC3E}">
        <p14:creationId xmlns:p14="http://schemas.microsoft.com/office/powerpoint/2010/main" val="4221647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D166569-61DC-F30A-B5BC-4C596C773391}"/>
              </a:ext>
            </a:extLst>
          </p:cNvPr>
          <p:cNvSpPr>
            <a:spLocks noGrp="1"/>
          </p:cNvSpPr>
          <p:nvPr>
            <p:ph type="body" sz="quarter" idx="11"/>
          </p:nvPr>
        </p:nvSpPr>
        <p:spPr/>
        <p:txBody>
          <a:bodyPr/>
          <a:lstStyle/>
          <a:p>
            <a:r>
              <a:rPr lang="en-US"/>
              <a:t>Heading </a:t>
            </a:r>
            <a:r>
              <a:rPr lang="en-US" b="0"/>
              <a:t>Goes Here</a:t>
            </a:r>
          </a:p>
        </p:txBody>
      </p:sp>
      <p:sp>
        <p:nvSpPr>
          <p:cNvPr id="8" name="Text Placeholder 7">
            <a:extLst>
              <a:ext uri="{FF2B5EF4-FFF2-40B4-BE49-F238E27FC236}">
                <a16:creationId xmlns:a16="http://schemas.microsoft.com/office/drawing/2014/main" id="{29705B64-7A1E-E7F6-4FE2-8A8E0495AEA2}"/>
              </a:ext>
            </a:extLst>
          </p:cNvPr>
          <p:cNvSpPr>
            <a:spLocks noGrp="1"/>
          </p:cNvSpPr>
          <p:nvPr>
            <p:ph type="body" sz="quarter" idx="53"/>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a:p>
            <a:r>
              <a:rPr lang="en-US"/>
              <a:t>Nulla facilisi. In et sollicitudin lacus. Donec risus orci, gravida sit amet risus vehicula, aliquet pretium sapien.</a:t>
            </a:r>
          </a:p>
          <a:p>
            <a:r>
              <a:rPr lang="en-US"/>
              <a:t>Nullam sit amet magna non ex bibendum mollis. Nunc vel neque eu augue dignissim congue ut vitae magna. Phasellus eget commodo arcu.</a:t>
            </a:r>
          </a:p>
          <a:p>
            <a:r>
              <a:rPr lang="en-US"/>
              <a:t>Nunc vitae semper dui. Integer venenatis, tellus sit amet interdum pretium, erat neque rhoncus turpis, a aliquam augue ligula eget erat. </a:t>
            </a:r>
          </a:p>
        </p:txBody>
      </p:sp>
      <p:sp>
        <p:nvSpPr>
          <p:cNvPr id="9" name="Text Placeholder 8">
            <a:extLst>
              <a:ext uri="{FF2B5EF4-FFF2-40B4-BE49-F238E27FC236}">
                <a16:creationId xmlns:a16="http://schemas.microsoft.com/office/drawing/2014/main" id="{103A39AA-D8C8-91F8-7911-3D877C0A0E7F}"/>
              </a:ext>
            </a:extLst>
          </p:cNvPr>
          <p:cNvSpPr>
            <a:spLocks noGrp="1"/>
          </p:cNvSpPr>
          <p:nvPr>
            <p:ph type="body" sz="quarter" idx="54"/>
          </p:nvPr>
        </p:nvSpPr>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a:p>
            <a:r>
              <a:rPr lang="en-US"/>
              <a:t>Nulla facilisi. In et sollicitudin lacus. Donec risus orci, gravida sit amet risus vehicula, aliquet pretium sapien.</a:t>
            </a:r>
          </a:p>
          <a:p>
            <a:r>
              <a:rPr lang="en-US"/>
              <a:t>Nullam sit amet magna non ex bibendum mollis. Nunc vel neque eu augue dignissim congue ut vitae magna. Phasellus eget commodo arcu.</a:t>
            </a:r>
          </a:p>
          <a:p>
            <a:r>
              <a:rPr lang="en-US"/>
              <a:t>Nunc vitae semper dui. Integer venenatis, tellus sit amet interdum pretium, erat neque rhoncus turpis, a aliquam augue ligula eget erat. </a:t>
            </a:r>
          </a:p>
        </p:txBody>
      </p:sp>
      <p:sp>
        <p:nvSpPr>
          <p:cNvPr id="10" name="Text Placeholder 9">
            <a:extLst>
              <a:ext uri="{FF2B5EF4-FFF2-40B4-BE49-F238E27FC236}">
                <a16:creationId xmlns:a16="http://schemas.microsoft.com/office/drawing/2014/main" id="{2020913E-9967-C238-057E-387D412B08A4}"/>
              </a:ext>
            </a:extLst>
          </p:cNvPr>
          <p:cNvSpPr>
            <a:spLocks noGrp="1"/>
          </p:cNvSpPr>
          <p:nvPr>
            <p:ph type="body" sz="quarter" idx="55"/>
          </p:nvPr>
        </p:nvSpPr>
        <p:spPr/>
        <p:txBody>
          <a:bodyPr/>
          <a:lstStyle/>
          <a:p>
            <a:r>
              <a:rPr lang="en-US"/>
              <a:t>Heading </a:t>
            </a:r>
            <a:r>
              <a:rPr lang="en-US" b="0"/>
              <a:t>Goes Here</a:t>
            </a:r>
          </a:p>
        </p:txBody>
      </p:sp>
      <p:sp>
        <p:nvSpPr>
          <p:cNvPr id="11" name="Text Placeholder 10">
            <a:extLst>
              <a:ext uri="{FF2B5EF4-FFF2-40B4-BE49-F238E27FC236}">
                <a16:creationId xmlns:a16="http://schemas.microsoft.com/office/drawing/2014/main" id="{C5A11AB1-56BD-FEEF-F27E-71A401259667}"/>
              </a:ext>
            </a:extLst>
          </p:cNvPr>
          <p:cNvSpPr>
            <a:spLocks noGrp="1"/>
          </p:cNvSpPr>
          <p:nvPr>
            <p:ph type="body" sz="quarter" idx="56"/>
          </p:nvPr>
        </p:nvSpPr>
        <p:spPr/>
        <p:txBody>
          <a:bodyPr/>
          <a:lstStyle/>
          <a:p>
            <a:r>
              <a:rPr lang="en-US"/>
              <a:t>Heading </a:t>
            </a:r>
            <a:r>
              <a:rPr lang="en-US" b="0"/>
              <a:t>Goes Here</a:t>
            </a:r>
          </a:p>
        </p:txBody>
      </p:sp>
    </p:spTree>
    <p:extLst>
      <p:ext uri="{BB962C8B-B14F-4D97-AF65-F5344CB8AC3E}">
        <p14:creationId xmlns:p14="http://schemas.microsoft.com/office/powerpoint/2010/main" val="871088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A15FAD3-EF9D-FA7A-3BBF-D998FF731380}"/>
              </a:ext>
            </a:extLst>
          </p:cNvPr>
          <p:cNvSpPr>
            <a:spLocks noGrp="1"/>
          </p:cNvSpPr>
          <p:nvPr>
            <p:ph type="body" sz="quarter" idx="11"/>
          </p:nvPr>
        </p:nvSpPr>
        <p:spPr>
          <a:xfrm>
            <a:off x="505690" y="3482114"/>
            <a:ext cx="11180619" cy="434112"/>
          </a:xfrm>
        </p:spPr>
        <p:txBody>
          <a:bodyPr/>
          <a:lstStyle/>
          <a:p>
            <a:r>
              <a:rPr lang="en-US"/>
              <a:t>Heading </a:t>
            </a:r>
            <a:r>
              <a:rPr lang="en-US" b="0"/>
              <a:t>Goes Here</a:t>
            </a:r>
          </a:p>
        </p:txBody>
      </p:sp>
      <p:pic>
        <p:nvPicPr>
          <p:cNvPr id="11" name="Picture Placeholder 10" descr="A hand holding a pen over a graph&#10;&#10;Description automatically generated">
            <a:extLst>
              <a:ext uri="{FF2B5EF4-FFF2-40B4-BE49-F238E27FC236}">
                <a16:creationId xmlns:a16="http://schemas.microsoft.com/office/drawing/2014/main" id="{43DCF084-CC82-8C6C-FC05-A336DC9E938B}"/>
              </a:ext>
            </a:extLst>
          </p:cNvPr>
          <p:cNvPicPr>
            <a:picLocks noGrp="1" noChangeAspect="1"/>
          </p:cNvPicPr>
          <p:nvPr>
            <p:ph type="pic" sz="quarter" idx="40"/>
          </p:nvPr>
        </p:nvPicPr>
        <p:blipFill>
          <a:blip r:embed="rId2">
            <a:extLst>
              <a:ext uri="{28A0092B-C50C-407E-A947-70E740481C1C}">
                <a14:useLocalDpi xmlns:a14="http://schemas.microsoft.com/office/drawing/2010/main" val="0"/>
              </a:ext>
            </a:extLst>
          </a:blip>
          <a:srcRect t="30336" b="30336"/>
          <a:stretch/>
        </p:blipFill>
        <p:spPr>
          <a:xfrm>
            <a:off x="0" y="0"/>
            <a:ext cx="12192000" cy="3177310"/>
          </a:xfrm>
        </p:spPr>
      </p:pic>
      <p:sp>
        <p:nvSpPr>
          <p:cNvPr id="9" name="Text Placeholder 8">
            <a:extLst>
              <a:ext uri="{FF2B5EF4-FFF2-40B4-BE49-F238E27FC236}">
                <a16:creationId xmlns:a16="http://schemas.microsoft.com/office/drawing/2014/main" id="{6A378B76-F33D-74CF-E621-66836012AE0D}"/>
              </a:ext>
            </a:extLst>
          </p:cNvPr>
          <p:cNvSpPr>
            <a:spLocks noGrp="1"/>
          </p:cNvSpPr>
          <p:nvPr>
            <p:ph type="body" sz="quarter" idx="48"/>
          </p:nvPr>
        </p:nvSpPr>
        <p:spPr>
          <a:xfrm>
            <a:off x="505690" y="4350339"/>
            <a:ext cx="11180620" cy="1043697"/>
          </a:xfrm>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 Nunc vitae semper dui. Integer venenatis, tellus sit amet interdum pretium, erat neque rhoncus turpis, a aliquam augue ligula eget erat. Nunc placerat, arcu nec mattis fermentum, nisi mauris convallis nunc, ut luctus nunc nisl id ex. Nam semper tristique mauris, et vestibulum leo fringilla vel.</a:t>
            </a:r>
          </a:p>
        </p:txBody>
      </p:sp>
    </p:spTree>
    <p:extLst>
      <p:ext uri="{BB962C8B-B14F-4D97-AF65-F5344CB8AC3E}">
        <p14:creationId xmlns:p14="http://schemas.microsoft.com/office/powerpoint/2010/main" val="3404412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D7BA767-FFBC-FF6B-3D2C-51A7B1779A69}"/>
              </a:ext>
            </a:extLst>
          </p:cNvPr>
          <p:cNvSpPr>
            <a:spLocks noGrp="1"/>
          </p:cNvSpPr>
          <p:nvPr>
            <p:ph type="body" sz="quarter" idx="13"/>
          </p:nvPr>
        </p:nvSpPr>
        <p:spPr/>
        <p:txBody>
          <a:bodyPr/>
          <a:lstStyle/>
          <a:p>
            <a:r>
              <a:rPr lang="en-US"/>
              <a:t>Heading </a:t>
            </a:r>
            <a:r>
              <a:rPr lang="en-US" b="0"/>
              <a:t>Goes Here</a:t>
            </a:r>
          </a:p>
        </p:txBody>
      </p:sp>
      <p:sp>
        <p:nvSpPr>
          <p:cNvPr id="8" name="Text Placeholder 7">
            <a:extLst>
              <a:ext uri="{FF2B5EF4-FFF2-40B4-BE49-F238E27FC236}">
                <a16:creationId xmlns:a16="http://schemas.microsoft.com/office/drawing/2014/main" id="{AC026409-5470-0578-3C62-834006C21898}"/>
              </a:ext>
            </a:extLst>
          </p:cNvPr>
          <p:cNvSpPr>
            <a:spLocks noGrp="1"/>
          </p:cNvSpPr>
          <p:nvPr>
            <p:ph type="body" sz="quarter" idx="14"/>
          </p:nvPr>
        </p:nvSpPr>
        <p:spPr/>
        <p:txBody>
          <a:bodyPr/>
          <a:lstStyle/>
          <a:p>
            <a:r>
              <a:rPr lang="en-US"/>
              <a:t>Lorem ipsum dolor sit amet, consectetur adipiscing elit. Vivamus eu dui ex.</a:t>
            </a:r>
          </a:p>
          <a:p>
            <a:r>
              <a:rPr lang="en-US"/>
              <a:t>Curabitur dapibus dignissim dui, in molestie metus feugiat sed.</a:t>
            </a:r>
          </a:p>
          <a:p>
            <a:r>
              <a:rPr lang="en-US"/>
              <a:t>Duis eget tellus porta, consequat lacus vitae, venenatis dolor.</a:t>
            </a:r>
          </a:p>
          <a:p>
            <a:r>
              <a:rPr lang="en-US"/>
              <a:t>Nulla facilisi. In et sollicitudin lacus. Donec risus orci, gravida sit amet risus.</a:t>
            </a:r>
          </a:p>
        </p:txBody>
      </p:sp>
      <p:sp>
        <p:nvSpPr>
          <p:cNvPr id="10" name="Text Placeholder 9">
            <a:extLst>
              <a:ext uri="{FF2B5EF4-FFF2-40B4-BE49-F238E27FC236}">
                <a16:creationId xmlns:a16="http://schemas.microsoft.com/office/drawing/2014/main" id="{391DD0E9-887E-4619-5BE1-33C163651710}"/>
              </a:ext>
            </a:extLst>
          </p:cNvPr>
          <p:cNvSpPr>
            <a:spLocks noGrp="1"/>
          </p:cNvSpPr>
          <p:nvPr>
            <p:ph type="body" sz="quarter" idx="16"/>
          </p:nvPr>
        </p:nvSpPr>
        <p:spPr/>
        <p:txBody>
          <a:bodyPr/>
          <a:lstStyle/>
          <a:p>
            <a:r>
              <a:rPr lang="en-US"/>
              <a:t>Heading </a:t>
            </a:r>
            <a:r>
              <a:rPr lang="en-US" b="0"/>
              <a:t>Goes Here</a:t>
            </a:r>
          </a:p>
        </p:txBody>
      </p:sp>
      <p:sp>
        <p:nvSpPr>
          <p:cNvPr id="11" name="Text Placeholder 10">
            <a:extLst>
              <a:ext uri="{FF2B5EF4-FFF2-40B4-BE49-F238E27FC236}">
                <a16:creationId xmlns:a16="http://schemas.microsoft.com/office/drawing/2014/main" id="{AD0DC7EF-3887-1D61-08F2-EAAE41D0B40F}"/>
              </a:ext>
            </a:extLst>
          </p:cNvPr>
          <p:cNvSpPr>
            <a:spLocks noGrp="1"/>
          </p:cNvSpPr>
          <p:nvPr>
            <p:ph type="body" sz="quarter" idx="17"/>
          </p:nvPr>
        </p:nvSpPr>
        <p:spPr/>
        <p:txBody>
          <a:bodyPr/>
          <a:lstStyle/>
          <a:p>
            <a:r>
              <a:rPr lang="en-US"/>
              <a:t>Lorem ipsum dolor sit amet, consectetur adipiscing elit. Vivamus eu dui ex.</a:t>
            </a:r>
          </a:p>
          <a:p>
            <a:r>
              <a:rPr lang="en-US"/>
              <a:t>Curabitur dapibus dignissim dui, in molestie metus feugiat sed.</a:t>
            </a:r>
          </a:p>
          <a:p>
            <a:r>
              <a:rPr lang="en-US"/>
              <a:t>Duis eget tellus porta, consequat lacus vitae, venenatis dolor.</a:t>
            </a:r>
          </a:p>
          <a:p>
            <a:r>
              <a:rPr lang="en-US"/>
              <a:t>Nulla facilisi. In et sollicitudin lacus. Donec risus orci, gravida sit amet risus.</a:t>
            </a:r>
          </a:p>
        </p:txBody>
      </p:sp>
      <p:sp>
        <p:nvSpPr>
          <p:cNvPr id="13" name="Text Placeholder 12">
            <a:extLst>
              <a:ext uri="{FF2B5EF4-FFF2-40B4-BE49-F238E27FC236}">
                <a16:creationId xmlns:a16="http://schemas.microsoft.com/office/drawing/2014/main" id="{BC79BEC2-7F11-172C-7634-23BC0B90DC11}"/>
              </a:ext>
            </a:extLst>
          </p:cNvPr>
          <p:cNvSpPr>
            <a:spLocks noGrp="1"/>
          </p:cNvSpPr>
          <p:nvPr>
            <p:ph type="body" sz="quarter" idx="19"/>
          </p:nvPr>
        </p:nvSpPr>
        <p:spPr/>
        <p:txBody>
          <a:bodyPr/>
          <a:lstStyle/>
          <a:p>
            <a:r>
              <a:rPr lang="en-US"/>
              <a:t>Heading </a:t>
            </a:r>
            <a:r>
              <a:rPr lang="en-US" b="0"/>
              <a:t>Goes Here</a:t>
            </a:r>
          </a:p>
        </p:txBody>
      </p:sp>
      <p:sp>
        <p:nvSpPr>
          <p:cNvPr id="14" name="Text Placeholder 13">
            <a:extLst>
              <a:ext uri="{FF2B5EF4-FFF2-40B4-BE49-F238E27FC236}">
                <a16:creationId xmlns:a16="http://schemas.microsoft.com/office/drawing/2014/main" id="{401EBF6F-3CAB-40D8-EC9A-09490B10BDF0}"/>
              </a:ext>
            </a:extLst>
          </p:cNvPr>
          <p:cNvSpPr>
            <a:spLocks noGrp="1"/>
          </p:cNvSpPr>
          <p:nvPr>
            <p:ph type="body" sz="quarter" idx="20"/>
          </p:nvPr>
        </p:nvSpPr>
        <p:spPr/>
        <p:txBody>
          <a:bodyPr/>
          <a:lstStyle/>
          <a:p>
            <a:r>
              <a:rPr lang="en-US"/>
              <a:t>Lorem ipsum dolor sit amet, consectetur adipiscing elit. Vivamus eu dui ex.</a:t>
            </a:r>
          </a:p>
          <a:p>
            <a:r>
              <a:rPr lang="en-US"/>
              <a:t>Curabitur dapibus dignissim dui, in molestie metus feugiat sed.</a:t>
            </a:r>
          </a:p>
          <a:p>
            <a:r>
              <a:rPr lang="en-US"/>
              <a:t>Duis eget tellus porta, consequat lacus vitae, venenatis dolor.</a:t>
            </a:r>
          </a:p>
          <a:p>
            <a:r>
              <a:rPr lang="en-US"/>
              <a:t>Nulla facilisi. In et sollicitudin lacus. Donec risus orci, gravida sit amet risus.</a:t>
            </a:r>
          </a:p>
        </p:txBody>
      </p:sp>
      <p:sp>
        <p:nvSpPr>
          <p:cNvPr id="5" name="Text Placeholder 4">
            <a:extLst>
              <a:ext uri="{FF2B5EF4-FFF2-40B4-BE49-F238E27FC236}">
                <a16:creationId xmlns:a16="http://schemas.microsoft.com/office/drawing/2014/main" id="{64BD23BB-D52B-1525-0CCE-7E15B972C93B}"/>
              </a:ext>
            </a:extLst>
          </p:cNvPr>
          <p:cNvSpPr>
            <a:spLocks noGrp="1"/>
          </p:cNvSpPr>
          <p:nvPr>
            <p:ph type="body" sz="quarter" idx="11"/>
          </p:nvPr>
        </p:nvSpPr>
        <p:spPr/>
        <p:txBody>
          <a:bodyPr/>
          <a:lstStyle/>
          <a:p>
            <a:r>
              <a:rPr lang="en-US"/>
              <a:t>Heading </a:t>
            </a:r>
            <a:r>
              <a:rPr lang="en-US" b="0"/>
              <a:t>Goes Here</a:t>
            </a:r>
          </a:p>
        </p:txBody>
      </p:sp>
      <p:pic>
        <p:nvPicPr>
          <p:cNvPr id="15" name="Picture Placeholder 10" descr="A hand holding a pen over a graph&#10;&#10;Description automatically generated">
            <a:extLst>
              <a:ext uri="{FF2B5EF4-FFF2-40B4-BE49-F238E27FC236}">
                <a16:creationId xmlns:a16="http://schemas.microsoft.com/office/drawing/2014/main" id="{0B800C14-8CD7-F567-D72C-871E08E831E6}"/>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0684" b="10684"/>
          <a:stretch/>
        </p:blipFill>
        <p:spPr>
          <a:xfrm>
            <a:off x="4465638" y="1533525"/>
            <a:ext cx="3260725" cy="1698625"/>
          </a:xfrm>
        </p:spPr>
      </p:pic>
      <p:pic>
        <p:nvPicPr>
          <p:cNvPr id="16" name="Picture Placeholder 10" descr="A close-up of people holding papers&#10;&#10;Description automatically generated">
            <a:extLst>
              <a:ext uri="{FF2B5EF4-FFF2-40B4-BE49-F238E27FC236}">
                <a16:creationId xmlns:a16="http://schemas.microsoft.com/office/drawing/2014/main" id="{96F42B9A-180A-BDC2-6E56-37C59FF46D03}"/>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0920" b="10920"/>
          <a:stretch/>
        </p:blipFill>
        <p:spPr>
          <a:xfrm>
            <a:off x="8174038" y="1533525"/>
            <a:ext cx="3260725" cy="1698625"/>
          </a:xfrm>
        </p:spPr>
      </p:pic>
      <p:pic>
        <p:nvPicPr>
          <p:cNvPr id="17" name="Picture Placeholder 13" descr="A handshake of a person shaking hands with a tablet&#10;&#10;Description automatically generated">
            <a:extLst>
              <a:ext uri="{FF2B5EF4-FFF2-40B4-BE49-F238E27FC236}">
                <a16:creationId xmlns:a16="http://schemas.microsoft.com/office/drawing/2014/main" id="{8C2B98C6-2413-2EC3-0A94-326F6CD96609}"/>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t="10949" b="10949"/>
          <a:stretch>
            <a:fillRect/>
          </a:stretch>
        </p:blipFill>
        <p:spPr>
          <a:xfrm>
            <a:off x="757238" y="1533525"/>
            <a:ext cx="3260725" cy="1698625"/>
          </a:xfrm>
        </p:spPr>
      </p:pic>
    </p:spTree>
    <p:extLst>
      <p:ext uri="{BB962C8B-B14F-4D97-AF65-F5344CB8AC3E}">
        <p14:creationId xmlns:p14="http://schemas.microsoft.com/office/powerpoint/2010/main" val="3054289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2">
            <a:extLst>
              <a:ext uri="{FF2B5EF4-FFF2-40B4-BE49-F238E27FC236}">
                <a16:creationId xmlns:a16="http://schemas.microsoft.com/office/drawing/2014/main" id="{4F3CE13E-5B3D-FDA4-2910-5A5B4E52A16C}"/>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graphicFrame>
        <p:nvGraphicFramePr>
          <p:cNvPr id="53" name="Chart Placeholder 35">
            <a:extLst>
              <a:ext uri="{FF2B5EF4-FFF2-40B4-BE49-F238E27FC236}">
                <a16:creationId xmlns:a16="http://schemas.microsoft.com/office/drawing/2014/main" id="{46B23B5A-4F10-718B-7390-296804EA5CD7}"/>
              </a:ext>
            </a:extLst>
          </p:cNvPr>
          <p:cNvGraphicFramePr>
            <a:graphicFrameLocks noGrp="1"/>
          </p:cNvGraphicFramePr>
          <p:nvPr>
            <p:ph type="chart" sz="quarter" idx="15"/>
            <p:extLst>
              <p:ext uri="{D42A27DB-BD31-4B8C-83A1-F6EECF244321}">
                <p14:modId xmlns:p14="http://schemas.microsoft.com/office/powerpoint/2010/main" val="2665487924"/>
              </p:ext>
            </p:extLst>
          </p:nvPr>
        </p:nvGraphicFramePr>
        <p:xfrm>
          <a:off x="8237538" y="1644650"/>
          <a:ext cx="2811462" cy="2811463"/>
        </p:xfrm>
        <a:graphic>
          <a:graphicData uri="http://schemas.openxmlformats.org/drawingml/2006/chart">
            <c:chart xmlns:c="http://schemas.openxmlformats.org/drawingml/2006/chart" xmlns:r="http://schemas.openxmlformats.org/officeDocument/2006/relationships" r:id="rId2"/>
          </a:graphicData>
        </a:graphic>
      </p:graphicFrame>
      <p:sp>
        <p:nvSpPr>
          <p:cNvPr id="59" name="Text Placeholder 58">
            <a:extLst>
              <a:ext uri="{FF2B5EF4-FFF2-40B4-BE49-F238E27FC236}">
                <a16:creationId xmlns:a16="http://schemas.microsoft.com/office/drawing/2014/main" id="{9B6847DC-24EB-EEB6-5CFC-1E2D216CA08B}"/>
              </a:ext>
            </a:extLst>
          </p:cNvPr>
          <p:cNvSpPr>
            <a:spLocks noGrp="1"/>
          </p:cNvSpPr>
          <p:nvPr>
            <p:ph type="body" sz="quarter" idx="39"/>
          </p:nvPr>
        </p:nvSpPr>
        <p:spPr>
          <a:xfrm>
            <a:off x="8245773" y="4572000"/>
            <a:ext cx="2802509" cy="754185"/>
          </a:xfrm>
        </p:spPr>
        <p:txBody>
          <a:bodyPr/>
          <a:lstStyle/>
          <a:p>
            <a:r>
              <a:rPr lang="en-US"/>
              <a:t>Lorem ipsum dolor sit amet, consectetur adipiscing elit. Vivamus eu dui ex. Curabitur dapibus dignissim.</a:t>
            </a:r>
          </a:p>
        </p:txBody>
      </p:sp>
      <p:sp>
        <p:nvSpPr>
          <p:cNvPr id="60" name="Text Placeholder 59">
            <a:extLst>
              <a:ext uri="{FF2B5EF4-FFF2-40B4-BE49-F238E27FC236}">
                <a16:creationId xmlns:a16="http://schemas.microsoft.com/office/drawing/2014/main" id="{90C6E95C-6128-4E0A-D465-43DDC11561DC}"/>
              </a:ext>
            </a:extLst>
          </p:cNvPr>
          <p:cNvSpPr>
            <a:spLocks noGrp="1"/>
          </p:cNvSpPr>
          <p:nvPr>
            <p:ph type="body" sz="quarter" idx="48"/>
          </p:nvPr>
        </p:nvSpPr>
        <p:spPr>
          <a:xfrm>
            <a:off x="8728184" y="2136325"/>
            <a:ext cx="1829183" cy="1829183"/>
          </a:xfrm>
        </p:spPr>
        <p:txBody>
          <a:bodyPr/>
          <a:lstStyle/>
          <a:p>
            <a:r>
              <a:rPr lang="en-US"/>
              <a:t>82%</a:t>
            </a:r>
          </a:p>
        </p:txBody>
      </p:sp>
      <p:graphicFrame>
        <p:nvGraphicFramePr>
          <p:cNvPr id="52" name="Chart Placeholder 35">
            <a:extLst>
              <a:ext uri="{FF2B5EF4-FFF2-40B4-BE49-F238E27FC236}">
                <a16:creationId xmlns:a16="http://schemas.microsoft.com/office/drawing/2014/main" id="{5181AC43-95C2-FD49-7F27-A9C67CC08584}"/>
              </a:ext>
            </a:extLst>
          </p:cNvPr>
          <p:cNvGraphicFramePr>
            <a:graphicFrameLocks noGrp="1"/>
          </p:cNvGraphicFramePr>
          <p:nvPr>
            <p:ph type="chart" sz="quarter" idx="49"/>
            <p:extLst>
              <p:ext uri="{D42A27DB-BD31-4B8C-83A1-F6EECF244321}">
                <p14:modId xmlns:p14="http://schemas.microsoft.com/office/powerpoint/2010/main" val="2033382151"/>
              </p:ext>
            </p:extLst>
          </p:nvPr>
        </p:nvGraphicFramePr>
        <p:xfrm>
          <a:off x="5299075" y="1644650"/>
          <a:ext cx="2809875" cy="2811463"/>
        </p:xfrm>
        <a:graphic>
          <a:graphicData uri="http://schemas.openxmlformats.org/drawingml/2006/chart">
            <c:chart xmlns:c="http://schemas.openxmlformats.org/drawingml/2006/chart" xmlns:r="http://schemas.openxmlformats.org/officeDocument/2006/relationships" r:id="rId3"/>
          </a:graphicData>
        </a:graphic>
      </p:graphicFrame>
      <p:sp>
        <p:nvSpPr>
          <p:cNvPr id="40" name="Text Placeholder 39">
            <a:extLst>
              <a:ext uri="{FF2B5EF4-FFF2-40B4-BE49-F238E27FC236}">
                <a16:creationId xmlns:a16="http://schemas.microsoft.com/office/drawing/2014/main" id="{71C92D22-037F-2FFE-16C0-049E2C7D1571}"/>
              </a:ext>
            </a:extLst>
          </p:cNvPr>
          <p:cNvSpPr>
            <a:spLocks noGrp="1"/>
          </p:cNvSpPr>
          <p:nvPr>
            <p:ph type="body" sz="quarter" idx="51"/>
          </p:nvPr>
        </p:nvSpPr>
        <p:spPr>
          <a:xfrm>
            <a:off x="5307069" y="4572000"/>
            <a:ext cx="2802509" cy="754185"/>
          </a:xfrm>
        </p:spPr>
        <p:txBody>
          <a:bodyPr/>
          <a:lstStyle/>
          <a:p>
            <a:r>
              <a:rPr lang="en-US"/>
              <a:t>Lorem ipsum dolor sit amet, consectetur adipiscing elit. Vivamus eu dui ex. Curabitur dapibus dignissim.</a:t>
            </a:r>
          </a:p>
        </p:txBody>
      </p:sp>
      <p:sp>
        <p:nvSpPr>
          <p:cNvPr id="61" name="Text Placeholder 60">
            <a:extLst>
              <a:ext uri="{FF2B5EF4-FFF2-40B4-BE49-F238E27FC236}">
                <a16:creationId xmlns:a16="http://schemas.microsoft.com/office/drawing/2014/main" id="{39D980FD-B5DF-C872-2F1C-38103DA59E5E}"/>
              </a:ext>
            </a:extLst>
          </p:cNvPr>
          <p:cNvSpPr>
            <a:spLocks noGrp="1"/>
          </p:cNvSpPr>
          <p:nvPr>
            <p:ph type="body" sz="quarter" idx="52"/>
          </p:nvPr>
        </p:nvSpPr>
        <p:spPr>
          <a:xfrm>
            <a:off x="5789480" y="2136325"/>
            <a:ext cx="1829183" cy="1829183"/>
          </a:xfrm>
        </p:spPr>
        <p:txBody>
          <a:bodyPr/>
          <a:lstStyle/>
          <a:p>
            <a:r>
              <a:rPr lang="en-US"/>
              <a:t>64%</a:t>
            </a:r>
          </a:p>
        </p:txBody>
      </p:sp>
      <p:sp>
        <p:nvSpPr>
          <p:cNvPr id="21" name="Text Placeholder 20">
            <a:extLst>
              <a:ext uri="{FF2B5EF4-FFF2-40B4-BE49-F238E27FC236}">
                <a16:creationId xmlns:a16="http://schemas.microsoft.com/office/drawing/2014/main" id="{4D3CD23D-F4A9-F577-601E-8C4A5EB020DE}"/>
              </a:ext>
            </a:extLst>
          </p:cNvPr>
          <p:cNvSpPr>
            <a:spLocks noGrp="1"/>
          </p:cNvSpPr>
          <p:nvPr>
            <p:ph type="body" sz="quarter" idx="53"/>
          </p:nvPr>
        </p:nvSpPr>
        <p:spPr>
          <a:xfrm>
            <a:off x="699023" y="1645409"/>
            <a:ext cx="4270142" cy="3680776"/>
          </a:xfrm>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a:t>
            </a:r>
          </a:p>
          <a:p>
            <a:r>
              <a:rPr lang="en-US"/>
              <a:t>Donec risus orci, gravida sit amet risus vehicula, aliquet pretium sapien. Nullam sit amet magna non ex bibendum mollis. Nunc vel neque eu augue dignissim congue ut vitae magna. Phasellus eget commodo arcu. Nunc vitae semper dui. Integer venenatis, tellus sit amet interdum pretium, erat neque rhoncus turpis, a aliquam augue ligula eget erat. Nunc placerat, arcu nec mattis fermentum, nisi mauris convallis nunc, ut luctus nunc nisl id ex. </a:t>
            </a:r>
          </a:p>
        </p:txBody>
      </p:sp>
    </p:spTree>
    <p:extLst>
      <p:ext uri="{BB962C8B-B14F-4D97-AF65-F5344CB8AC3E}">
        <p14:creationId xmlns:p14="http://schemas.microsoft.com/office/powerpoint/2010/main" val="226175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508C339-4DA7-6045-9443-E1749950B800}"/>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graphicFrame>
        <p:nvGraphicFramePr>
          <p:cNvPr id="14" name="Chart Placeholder 13">
            <a:extLst>
              <a:ext uri="{FF2B5EF4-FFF2-40B4-BE49-F238E27FC236}">
                <a16:creationId xmlns:a16="http://schemas.microsoft.com/office/drawing/2014/main" id="{85622D13-FC8F-85F3-2060-98D1665484DF}"/>
              </a:ext>
            </a:extLst>
          </p:cNvPr>
          <p:cNvGraphicFramePr>
            <a:graphicFrameLocks noGrp="1"/>
          </p:cNvGraphicFramePr>
          <p:nvPr>
            <p:ph type="chart" sz="quarter" idx="12"/>
            <p:extLst>
              <p:ext uri="{D42A27DB-BD31-4B8C-83A1-F6EECF244321}">
                <p14:modId xmlns:p14="http://schemas.microsoft.com/office/powerpoint/2010/main" val="3005815517"/>
              </p:ext>
            </p:extLst>
          </p:nvPr>
        </p:nvGraphicFramePr>
        <p:xfrm>
          <a:off x="917575" y="1819275"/>
          <a:ext cx="5464175" cy="334645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 Placeholder 8">
            <a:extLst>
              <a:ext uri="{FF2B5EF4-FFF2-40B4-BE49-F238E27FC236}">
                <a16:creationId xmlns:a16="http://schemas.microsoft.com/office/drawing/2014/main" id="{A818A0E0-DC62-E344-BF67-6CA3A0540D9C}"/>
              </a:ext>
            </a:extLst>
          </p:cNvPr>
          <p:cNvSpPr>
            <a:spLocks noGrp="1"/>
          </p:cNvSpPr>
          <p:nvPr>
            <p:ph type="body" sz="quarter" idx="27"/>
          </p:nvPr>
        </p:nvSpPr>
        <p:spPr>
          <a:xfrm>
            <a:off x="7213007" y="1966225"/>
            <a:ext cx="3898339" cy="600364"/>
          </a:xfrm>
        </p:spPr>
        <p:txBody>
          <a:bodyPr/>
          <a:lstStyle/>
          <a:p>
            <a:r>
              <a:rPr lang="en-US"/>
              <a:t>Lorem ipsum dolor sit amet, consectetur adipiscing elit. Vivamus eu dui ex. Curabitur dapibus dignissim dui, in molestie metus.</a:t>
            </a:r>
          </a:p>
        </p:txBody>
      </p:sp>
      <p:sp>
        <p:nvSpPr>
          <p:cNvPr id="10" name="Text Placeholder 9">
            <a:extLst>
              <a:ext uri="{FF2B5EF4-FFF2-40B4-BE49-F238E27FC236}">
                <a16:creationId xmlns:a16="http://schemas.microsoft.com/office/drawing/2014/main" id="{4660391C-3784-1116-32A0-C70802E8A0DE}"/>
              </a:ext>
            </a:extLst>
          </p:cNvPr>
          <p:cNvSpPr>
            <a:spLocks noGrp="1"/>
          </p:cNvSpPr>
          <p:nvPr>
            <p:ph type="body" sz="quarter" idx="28"/>
          </p:nvPr>
        </p:nvSpPr>
        <p:spPr>
          <a:xfrm>
            <a:off x="7213007" y="3192417"/>
            <a:ext cx="3898339" cy="600364"/>
          </a:xfrm>
        </p:spPr>
        <p:txBody>
          <a:bodyPr/>
          <a:lstStyle/>
          <a:p>
            <a:r>
              <a:rPr lang="en-US"/>
              <a:t>Lorem ipsum dolor sit amet, consectetur adipiscing elit. Vivamus eu dui ex. Curabitur dapibus dignissim dui, in molestie metus.</a:t>
            </a:r>
          </a:p>
        </p:txBody>
      </p:sp>
      <p:sp>
        <p:nvSpPr>
          <p:cNvPr id="11" name="Text Placeholder 10">
            <a:extLst>
              <a:ext uri="{FF2B5EF4-FFF2-40B4-BE49-F238E27FC236}">
                <a16:creationId xmlns:a16="http://schemas.microsoft.com/office/drawing/2014/main" id="{920326F6-9270-18EC-6E0A-F42D459603DF}"/>
              </a:ext>
            </a:extLst>
          </p:cNvPr>
          <p:cNvSpPr>
            <a:spLocks noGrp="1"/>
          </p:cNvSpPr>
          <p:nvPr>
            <p:ph type="body" sz="quarter" idx="29"/>
          </p:nvPr>
        </p:nvSpPr>
        <p:spPr>
          <a:xfrm>
            <a:off x="7213007" y="4418609"/>
            <a:ext cx="3898339" cy="600364"/>
          </a:xfrm>
        </p:spPr>
        <p:txBody>
          <a:bodyPr/>
          <a:lstStyle/>
          <a:p>
            <a:r>
              <a:rPr lang="en-US"/>
              <a:t>Lorem ipsum dolor sit amet, consectetur adipiscing elit. Vivamus eu dui ex. Curabitur dapibus dignissim dui, in molestie metus.</a:t>
            </a:r>
          </a:p>
        </p:txBody>
      </p:sp>
    </p:spTree>
    <p:extLst>
      <p:ext uri="{BB962C8B-B14F-4D97-AF65-F5344CB8AC3E}">
        <p14:creationId xmlns:p14="http://schemas.microsoft.com/office/powerpoint/2010/main" val="3653301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4C1EEC1F-B45B-FB47-7641-F9E63974FE5D}"/>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graphicFrame>
        <p:nvGraphicFramePr>
          <p:cNvPr id="9" name="Table 14">
            <a:extLst>
              <a:ext uri="{FF2B5EF4-FFF2-40B4-BE49-F238E27FC236}">
                <a16:creationId xmlns:a16="http://schemas.microsoft.com/office/drawing/2014/main" id="{B8070A44-5599-01CD-4227-7DCED89B86EF}"/>
              </a:ext>
            </a:extLst>
          </p:cNvPr>
          <p:cNvGraphicFramePr>
            <a:graphicFrameLocks noGrp="1"/>
          </p:cNvGraphicFramePr>
          <p:nvPr>
            <p:ph type="tbl" sz="quarter" idx="17"/>
            <p:extLst>
              <p:ext uri="{D42A27DB-BD31-4B8C-83A1-F6EECF244321}">
                <p14:modId xmlns:p14="http://schemas.microsoft.com/office/powerpoint/2010/main" val="3911606196"/>
              </p:ext>
            </p:extLst>
          </p:nvPr>
        </p:nvGraphicFramePr>
        <p:xfrm>
          <a:off x="698500" y="1570038"/>
          <a:ext cx="10604500" cy="3721608"/>
        </p:xfrm>
        <a:graphic>
          <a:graphicData uri="http://schemas.openxmlformats.org/drawingml/2006/table">
            <a:tbl>
              <a:tblPr firstRow="1" bandRow="1">
                <a:tableStyleId>{5C22544A-7EE6-4342-B048-85BDC9FD1C3A}</a:tableStyleId>
              </a:tblPr>
              <a:tblGrid>
                <a:gridCol w="2120900">
                  <a:extLst>
                    <a:ext uri="{9D8B030D-6E8A-4147-A177-3AD203B41FA5}">
                      <a16:colId xmlns:a16="http://schemas.microsoft.com/office/drawing/2014/main" val="979721004"/>
                    </a:ext>
                  </a:extLst>
                </a:gridCol>
                <a:gridCol w="2120900">
                  <a:extLst>
                    <a:ext uri="{9D8B030D-6E8A-4147-A177-3AD203B41FA5}">
                      <a16:colId xmlns:a16="http://schemas.microsoft.com/office/drawing/2014/main" val="3603238973"/>
                    </a:ext>
                  </a:extLst>
                </a:gridCol>
                <a:gridCol w="2120900">
                  <a:extLst>
                    <a:ext uri="{9D8B030D-6E8A-4147-A177-3AD203B41FA5}">
                      <a16:colId xmlns:a16="http://schemas.microsoft.com/office/drawing/2014/main" val="2059418421"/>
                    </a:ext>
                  </a:extLst>
                </a:gridCol>
                <a:gridCol w="2120900">
                  <a:extLst>
                    <a:ext uri="{9D8B030D-6E8A-4147-A177-3AD203B41FA5}">
                      <a16:colId xmlns:a16="http://schemas.microsoft.com/office/drawing/2014/main" val="1419947758"/>
                    </a:ext>
                  </a:extLst>
                </a:gridCol>
                <a:gridCol w="2120900">
                  <a:extLst>
                    <a:ext uri="{9D8B030D-6E8A-4147-A177-3AD203B41FA5}">
                      <a16:colId xmlns:a16="http://schemas.microsoft.com/office/drawing/2014/main" val="3018971264"/>
                    </a:ext>
                  </a:extLst>
                </a:gridCol>
              </a:tblGrid>
              <a:tr h="620268">
                <a:tc>
                  <a:txBody>
                    <a:bodyPr/>
                    <a:lstStyle/>
                    <a:p>
                      <a:pPr algn="l"/>
                      <a:r>
                        <a:rPr lang="en-US" sz="1400" b="1">
                          <a:solidFill>
                            <a:schemeClr val="bg1"/>
                          </a:solidFill>
                          <a:latin typeface="+mj-lt"/>
                        </a:rPr>
                        <a:t>Heading</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latin typeface="+mj-lt"/>
                        </a:rPr>
                        <a:t>Column Title 1</a:t>
                      </a:r>
                      <a:endParaRPr lang="uk-UA" sz="1400" b="1">
                        <a:solidFill>
                          <a:schemeClr val="bg1"/>
                        </a:solidFill>
                        <a:latin typeface="+mj-lt"/>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latin typeface="+mj-lt"/>
                        </a:rPr>
                        <a:t>Column Title 2</a:t>
                      </a:r>
                      <a:endParaRPr lang="uk-UA" sz="1400" b="1">
                        <a:solidFill>
                          <a:schemeClr val="bg1"/>
                        </a:solidFill>
                        <a:latin typeface="+mj-lt"/>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latin typeface="+mj-lt"/>
                        </a:rPr>
                        <a:t>Column Title 3</a:t>
                      </a:r>
                      <a:endParaRPr lang="uk-UA" sz="1400" b="1">
                        <a:solidFill>
                          <a:schemeClr val="bg1"/>
                        </a:solidFill>
                        <a:latin typeface="+mj-lt"/>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latin typeface="+mj-lt"/>
                        </a:rPr>
                        <a:t>Column Title 4</a:t>
                      </a:r>
                      <a:endParaRPr lang="uk-UA" sz="1400" b="1">
                        <a:solidFill>
                          <a:schemeClr val="bg1"/>
                        </a:solidFill>
                        <a:latin typeface="+mj-lt"/>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val="3201672540"/>
                  </a:ext>
                </a:extLst>
              </a:tr>
              <a:tr h="620268">
                <a:tc>
                  <a:txBody>
                    <a:bodyPr/>
                    <a:lstStyle/>
                    <a:p>
                      <a:pPr algn="l"/>
                      <a:r>
                        <a:rPr lang="en-US" sz="1400" b="1"/>
                        <a:t>Lorem ipsum dolor</a:t>
                      </a:r>
                      <a:endParaRPr lang="en-US" sz="1400" b="1" kern="1200">
                        <a:solidFill>
                          <a:schemeClr val="accent2"/>
                        </a:solidFill>
                        <a:latin typeface="+mn-lt"/>
                        <a:ea typeface="+mn-ea"/>
                        <a:cs typeface="+mn-cs"/>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86747543"/>
                  </a:ext>
                </a:extLst>
              </a:tr>
              <a:tr h="620268">
                <a:tc>
                  <a:txBody>
                    <a:bodyPr/>
                    <a:lstStyle/>
                    <a:p>
                      <a:pPr algn="l"/>
                      <a:r>
                        <a:rPr lang="en-US" sz="1400" b="1"/>
                        <a:t>Lorem ipsum dolor</a:t>
                      </a:r>
                      <a:endParaRPr lang="en-US" sz="1400" b="1" kern="1200">
                        <a:solidFill>
                          <a:schemeClr val="accent2"/>
                        </a:solidFill>
                        <a:latin typeface="+mn-lt"/>
                        <a:ea typeface="+mn-ea"/>
                        <a:cs typeface="+mn-cs"/>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96577506"/>
                  </a:ext>
                </a:extLst>
              </a:tr>
              <a:tr h="620268">
                <a:tc>
                  <a:txBody>
                    <a:bodyPr/>
                    <a:lstStyle/>
                    <a:p>
                      <a:pPr algn="l"/>
                      <a:r>
                        <a:rPr lang="en-US" sz="1400" b="1"/>
                        <a:t>Lorem ipsum dolor</a:t>
                      </a:r>
                      <a:endParaRPr lang="en-US" sz="1400" b="1" kern="1200">
                        <a:solidFill>
                          <a:schemeClr val="accent2"/>
                        </a:solidFill>
                        <a:latin typeface="+mn-lt"/>
                        <a:ea typeface="+mn-ea"/>
                        <a:cs typeface="+mn-cs"/>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78207010"/>
                  </a:ext>
                </a:extLst>
              </a:tr>
              <a:tr h="620268">
                <a:tc>
                  <a:txBody>
                    <a:bodyPr/>
                    <a:lstStyle/>
                    <a:p>
                      <a:pPr algn="l"/>
                      <a:r>
                        <a:rPr lang="en-US" sz="1400" b="1"/>
                        <a:t>Lorem ipsum dolor</a:t>
                      </a:r>
                      <a:endParaRPr lang="en-US" sz="1400" b="1" kern="1200">
                        <a:solidFill>
                          <a:schemeClr val="accent2"/>
                        </a:solidFill>
                        <a:latin typeface="+mn-lt"/>
                        <a:ea typeface="+mn-ea"/>
                        <a:cs typeface="+mn-cs"/>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716898182"/>
                  </a:ext>
                </a:extLst>
              </a:tr>
              <a:tr h="620268">
                <a:tc>
                  <a:txBody>
                    <a:bodyPr/>
                    <a:lstStyle/>
                    <a:p>
                      <a:pPr algn="l"/>
                      <a:r>
                        <a:rPr lang="en-US" sz="1400" b="1"/>
                        <a:t>Lorem ipsum dolor</a:t>
                      </a:r>
                      <a:endParaRPr lang="en-US" sz="1400" b="1" kern="1200">
                        <a:solidFill>
                          <a:schemeClr val="accent2"/>
                        </a:solidFill>
                        <a:latin typeface="+mn-lt"/>
                        <a:ea typeface="+mn-ea"/>
                        <a:cs typeface="+mn-cs"/>
                      </a:endParaRP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t>Lorem ipsum dolor sit amet, consectetur adipiscing elit. Vivamus eu dui ex. </a:t>
                      </a:r>
                    </a:p>
                  </a:txBody>
                  <a:tcPr anchor="ctr">
                    <a:lnL w="3175" cap="flat" cmpd="sng" algn="ctr">
                      <a:solidFill>
                        <a:schemeClr val="bg1">
                          <a:lumMod val="75000"/>
                        </a:schemeClr>
                      </a:solidFill>
                      <a:prstDash val="solid"/>
                      <a:round/>
                      <a:headEnd type="none" w="med" len="med"/>
                      <a:tailEnd type="none" w="med" len="med"/>
                    </a:lnL>
                    <a:lnR w="3175" cap="flat" cmpd="sng" algn="ctr">
                      <a:solidFill>
                        <a:schemeClr val="bg1">
                          <a:lumMod val="75000"/>
                        </a:schemeClr>
                      </a:solidFill>
                      <a:prstDash val="solid"/>
                      <a:round/>
                      <a:headEnd type="none" w="med" len="med"/>
                      <a:tailEnd type="none" w="med" len="med"/>
                    </a:ln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20689112"/>
                  </a:ext>
                </a:extLst>
              </a:tr>
            </a:tbl>
          </a:graphicData>
        </a:graphic>
      </p:graphicFrame>
    </p:spTree>
    <p:extLst>
      <p:ext uri="{BB962C8B-B14F-4D97-AF65-F5344CB8AC3E}">
        <p14:creationId xmlns:p14="http://schemas.microsoft.com/office/powerpoint/2010/main" val="22630436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199B8414-57A6-5454-7961-F4878DFB613D}"/>
              </a:ext>
            </a:extLst>
          </p:cNvPr>
          <p:cNvSpPr>
            <a:spLocks noGrp="1"/>
          </p:cNvSpPr>
          <p:nvPr>
            <p:ph type="body" sz="quarter" idx="15"/>
          </p:nvPr>
        </p:nvSpPr>
        <p:spPr>
          <a:xfrm>
            <a:off x="1350186" y="4213157"/>
            <a:ext cx="3413164" cy="256316"/>
          </a:xfrm>
        </p:spPr>
        <p:txBody>
          <a:bodyPr/>
          <a:lstStyle/>
          <a:p>
            <a:r>
              <a:rPr lang="en-US"/>
              <a:t>Phone Number Goes Here</a:t>
            </a:r>
          </a:p>
          <a:p>
            <a:endParaRPr lang="en-US"/>
          </a:p>
        </p:txBody>
      </p:sp>
      <p:sp>
        <p:nvSpPr>
          <p:cNvPr id="14" name="Text Placeholder 13">
            <a:extLst>
              <a:ext uri="{FF2B5EF4-FFF2-40B4-BE49-F238E27FC236}">
                <a16:creationId xmlns:a16="http://schemas.microsoft.com/office/drawing/2014/main" id="{B231731E-D200-30A1-7412-93B0140FF638}"/>
              </a:ext>
            </a:extLst>
          </p:cNvPr>
          <p:cNvSpPr>
            <a:spLocks noGrp="1"/>
          </p:cNvSpPr>
          <p:nvPr>
            <p:ph type="body" sz="quarter" idx="16"/>
          </p:nvPr>
        </p:nvSpPr>
        <p:spPr>
          <a:xfrm>
            <a:off x="1350186" y="4562567"/>
            <a:ext cx="3413164" cy="256316"/>
          </a:xfrm>
        </p:spPr>
        <p:txBody>
          <a:bodyPr/>
          <a:lstStyle/>
          <a:p>
            <a:r>
              <a:rPr lang="en-US"/>
              <a:t>E-Mail Address Goes Here</a:t>
            </a:r>
          </a:p>
        </p:txBody>
      </p:sp>
      <p:sp>
        <p:nvSpPr>
          <p:cNvPr id="19" name="Text Placeholder 18">
            <a:extLst>
              <a:ext uri="{FF2B5EF4-FFF2-40B4-BE49-F238E27FC236}">
                <a16:creationId xmlns:a16="http://schemas.microsoft.com/office/drawing/2014/main" id="{A5890A53-F1F4-8F06-F846-B86D9FBE0E4F}"/>
              </a:ext>
            </a:extLst>
          </p:cNvPr>
          <p:cNvSpPr>
            <a:spLocks noGrp="1"/>
          </p:cNvSpPr>
          <p:nvPr>
            <p:ph type="body" sz="quarter" idx="20"/>
          </p:nvPr>
        </p:nvSpPr>
        <p:spPr>
          <a:xfrm>
            <a:off x="1350186" y="4911977"/>
            <a:ext cx="3413164" cy="256316"/>
          </a:xfrm>
        </p:spPr>
        <p:txBody>
          <a:bodyPr/>
          <a:lstStyle/>
          <a:p>
            <a:r>
              <a:rPr lang="en-US"/>
              <a:t>URL Address Goes Here</a:t>
            </a:r>
          </a:p>
        </p:txBody>
      </p:sp>
      <p:sp>
        <p:nvSpPr>
          <p:cNvPr id="10" name="Text Placeholder 9">
            <a:extLst>
              <a:ext uri="{FF2B5EF4-FFF2-40B4-BE49-F238E27FC236}">
                <a16:creationId xmlns:a16="http://schemas.microsoft.com/office/drawing/2014/main" id="{86417E97-3ECD-AED3-8A58-2A2CA87D9CC2}"/>
              </a:ext>
            </a:extLst>
          </p:cNvPr>
          <p:cNvSpPr>
            <a:spLocks noGrp="1"/>
          </p:cNvSpPr>
          <p:nvPr>
            <p:ph type="body" sz="quarter" idx="17"/>
          </p:nvPr>
        </p:nvSpPr>
        <p:spPr>
          <a:xfrm>
            <a:off x="932876" y="3533454"/>
            <a:ext cx="3830474" cy="338418"/>
          </a:xfrm>
        </p:spPr>
        <p:txBody>
          <a:bodyPr/>
          <a:lstStyle/>
          <a:p>
            <a:r>
              <a:rPr lang="en-US"/>
              <a:t>Contact Us</a:t>
            </a:r>
          </a:p>
        </p:txBody>
      </p:sp>
      <p:sp>
        <p:nvSpPr>
          <p:cNvPr id="36" name="Text Placeholder 35">
            <a:extLst>
              <a:ext uri="{FF2B5EF4-FFF2-40B4-BE49-F238E27FC236}">
                <a16:creationId xmlns:a16="http://schemas.microsoft.com/office/drawing/2014/main" id="{E89B6BFE-60E2-13A8-2FF3-D6491612E03C}"/>
              </a:ext>
            </a:extLst>
          </p:cNvPr>
          <p:cNvSpPr>
            <a:spLocks noGrp="1"/>
          </p:cNvSpPr>
          <p:nvPr>
            <p:ph type="body" sz="quarter" idx="26"/>
          </p:nvPr>
        </p:nvSpPr>
        <p:spPr>
          <a:xfrm>
            <a:off x="3821330" y="6508249"/>
            <a:ext cx="4549340" cy="192872"/>
          </a:xfrm>
        </p:spPr>
        <p:txBody>
          <a:bodyPr/>
          <a:lstStyle/>
          <a:p>
            <a:r>
              <a:rPr lang="en-US"/>
              <a:t>© </a:t>
            </a:r>
            <a:r>
              <a:rPr lang="en-US" b="1"/>
              <a:t>CroBro &amp; Co </a:t>
            </a:r>
            <a:r>
              <a:rPr lang="en-US"/>
              <a:t>2023. All Rights Reserved.</a:t>
            </a:r>
          </a:p>
        </p:txBody>
      </p:sp>
    </p:spTree>
    <p:extLst>
      <p:ext uri="{BB962C8B-B14F-4D97-AF65-F5344CB8AC3E}">
        <p14:creationId xmlns:p14="http://schemas.microsoft.com/office/powerpoint/2010/main" val="1366016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BE36C-7ECE-C117-E5C6-040388CFBB63}"/>
              </a:ext>
            </a:extLst>
          </p:cNvPr>
          <p:cNvSpPr>
            <a:spLocks noGrp="1"/>
          </p:cNvSpPr>
          <p:nvPr>
            <p:ph type="body" sz="quarter" idx="11"/>
          </p:nvPr>
        </p:nvSpPr>
        <p:spPr/>
        <p:txBody>
          <a:bodyPr/>
          <a:lstStyle/>
          <a:p>
            <a:r>
              <a:rPr lang="en-US" dirty="0"/>
              <a:t>Presentation Title </a:t>
            </a:r>
            <a:r>
              <a:rPr lang="en-US" b="0" dirty="0"/>
              <a:t>Goes Here</a:t>
            </a:r>
          </a:p>
        </p:txBody>
      </p:sp>
      <p:sp>
        <p:nvSpPr>
          <p:cNvPr id="7" name="Text Placeholder 6">
            <a:extLst>
              <a:ext uri="{FF2B5EF4-FFF2-40B4-BE49-F238E27FC236}">
                <a16:creationId xmlns:a16="http://schemas.microsoft.com/office/drawing/2014/main" id="{98CB4CB6-0138-174D-C0C4-D497861F3A86}"/>
              </a:ext>
            </a:extLst>
          </p:cNvPr>
          <p:cNvSpPr>
            <a:spLocks noGrp="1"/>
          </p:cNvSpPr>
          <p:nvPr>
            <p:ph type="body" sz="quarter" idx="24"/>
          </p:nvPr>
        </p:nvSpPr>
        <p:spPr/>
        <p:txBody>
          <a:bodyPr/>
          <a:lstStyle/>
          <a:p>
            <a:r>
              <a:rPr lang="en-US" dirty="0"/>
              <a:t>Subtitle of Presentation Goes Here</a:t>
            </a:r>
          </a:p>
        </p:txBody>
      </p:sp>
      <p:sp>
        <p:nvSpPr>
          <p:cNvPr id="8" name="Text Placeholder 7">
            <a:extLst>
              <a:ext uri="{FF2B5EF4-FFF2-40B4-BE49-F238E27FC236}">
                <a16:creationId xmlns:a16="http://schemas.microsoft.com/office/drawing/2014/main" id="{6D2C4391-91AD-9051-83F1-E67A9E811824}"/>
              </a:ext>
            </a:extLst>
          </p:cNvPr>
          <p:cNvSpPr>
            <a:spLocks noGrp="1"/>
          </p:cNvSpPr>
          <p:nvPr>
            <p:ph type="body" sz="quarter" idx="26"/>
          </p:nvPr>
        </p:nvSpPr>
        <p:spPr/>
        <p:txBody>
          <a:bodyPr/>
          <a:lstStyle/>
          <a:p>
            <a:fld id="{CC76ABEF-7FD5-4971-8494-184D2D3C6CEF}" type="datetime2">
              <a:rPr lang="en-US" smtClean="0"/>
              <a:pPr/>
              <a:t>Monday, September 11, 2023</a:t>
            </a:fld>
            <a:endParaRPr lang="en-US" dirty="0"/>
          </a:p>
        </p:txBody>
      </p:sp>
      <p:sp>
        <p:nvSpPr>
          <p:cNvPr id="14" name="Text Placeholder 13">
            <a:extLst>
              <a:ext uri="{FF2B5EF4-FFF2-40B4-BE49-F238E27FC236}">
                <a16:creationId xmlns:a16="http://schemas.microsoft.com/office/drawing/2014/main" id="{506D3E45-878A-980D-AD90-AE28112F96F2}"/>
              </a:ext>
            </a:extLst>
          </p:cNvPr>
          <p:cNvSpPr>
            <a:spLocks noGrp="1"/>
          </p:cNvSpPr>
          <p:nvPr>
            <p:ph type="body" sz="quarter" idx="27"/>
          </p:nvPr>
        </p:nvSpPr>
        <p:spPr/>
        <p:txBody>
          <a:bodyPr/>
          <a:lstStyle/>
          <a:p>
            <a:r>
              <a:rPr lang="en-US" dirty="0"/>
              <a:t>© </a:t>
            </a:r>
            <a:r>
              <a:rPr lang="en-US" b="1" dirty="0" err="1"/>
              <a:t>CroBro</a:t>
            </a:r>
            <a:r>
              <a:rPr lang="en-US" b="1"/>
              <a:t> &amp; Co </a:t>
            </a:r>
            <a:r>
              <a:rPr lang="en-US"/>
              <a:t>2023. All Rights Reserved.</a:t>
            </a:r>
          </a:p>
        </p:txBody>
      </p:sp>
    </p:spTree>
    <p:extLst>
      <p:ext uri="{BB962C8B-B14F-4D97-AF65-F5344CB8AC3E}">
        <p14:creationId xmlns:p14="http://schemas.microsoft.com/office/powerpoint/2010/main" val="42646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Placeholder 35">
            <a:extLst>
              <a:ext uri="{FF2B5EF4-FFF2-40B4-BE49-F238E27FC236}">
                <a16:creationId xmlns:a16="http://schemas.microsoft.com/office/drawing/2014/main" id="{E89B6BFE-60E2-13A8-2FF3-D6491612E03C}"/>
              </a:ext>
            </a:extLst>
          </p:cNvPr>
          <p:cNvSpPr>
            <a:spLocks noGrp="1"/>
          </p:cNvSpPr>
          <p:nvPr>
            <p:ph type="body" sz="quarter" idx="27"/>
          </p:nvPr>
        </p:nvSpPr>
        <p:spPr/>
        <p:txBody>
          <a:bodyPr/>
          <a:lstStyle/>
          <a:p>
            <a:r>
              <a:rPr lang="en-US"/>
              <a:t>© </a:t>
            </a:r>
            <a:r>
              <a:rPr lang="en-US" b="1"/>
              <a:t>CroBro &amp; Co </a:t>
            </a:r>
            <a:r>
              <a:rPr lang="en-US"/>
              <a:t>2023. All Rights Reserved.</a:t>
            </a:r>
          </a:p>
        </p:txBody>
      </p:sp>
      <p:sp>
        <p:nvSpPr>
          <p:cNvPr id="13" name="Text Placeholder 12">
            <a:extLst>
              <a:ext uri="{FF2B5EF4-FFF2-40B4-BE49-F238E27FC236}">
                <a16:creationId xmlns:a16="http://schemas.microsoft.com/office/drawing/2014/main" id="{199B8414-57A6-5454-7961-F4878DFB613D}"/>
              </a:ext>
            </a:extLst>
          </p:cNvPr>
          <p:cNvSpPr>
            <a:spLocks noGrp="1"/>
          </p:cNvSpPr>
          <p:nvPr>
            <p:ph type="body" sz="quarter" idx="15"/>
          </p:nvPr>
        </p:nvSpPr>
        <p:spPr/>
        <p:txBody>
          <a:bodyPr/>
          <a:lstStyle/>
          <a:p>
            <a:r>
              <a:rPr lang="en-US"/>
              <a:t>Phone Number Goes Here</a:t>
            </a:r>
          </a:p>
          <a:p>
            <a:endParaRPr lang="en-US"/>
          </a:p>
        </p:txBody>
      </p:sp>
      <p:sp>
        <p:nvSpPr>
          <p:cNvPr id="14" name="Text Placeholder 13">
            <a:extLst>
              <a:ext uri="{FF2B5EF4-FFF2-40B4-BE49-F238E27FC236}">
                <a16:creationId xmlns:a16="http://schemas.microsoft.com/office/drawing/2014/main" id="{B231731E-D200-30A1-7412-93B0140FF638}"/>
              </a:ext>
            </a:extLst>
          </p:cNvPr>
          <p:cNvSpPr>
            <a:spLocks noGrp="1"/>
          </p:cNvSpPr>
          <p:nvPr>
            <p:ph type="body" sz="quarter" idx="16"/>
          </p:nvPr>
        </p:nvSpPr>
        <p:spPr/>
        <p:txBody>
          <a:bodyPr/>
          <a:lstStyle/>
          <a:p>
            <a:r>
              <a:rPr lang="en-US"/>
              <a:t>E-Mail Address Goes Here</a:t>
            </a:r>
          </a:p>
        </p:txBody>
      </p:sp>
      <p:sp>
        <p:nvSpPr>
          <p:cNvPr id="19" name="Text Placeholder 18">
            <a:extLst>
              <a:ext uri="{FF2B5EF4-FFF2-40B4-BE49-F238E27FC236}">
                <a16:creationId xmlns:a16="http://schemas.microsoft.com/office/drawing/2014/main" id="{A5890A53-F1F4-8F06-F846-B86D9FBE0E4F}"/>
              </a:ext>
            </a:extLst>
          </p:cNvPr>
          <p:cNvSpPr>
            <a:spLocks noGrp="1"/>
          </p:cNvSpPr>
          <p:nvPr>
            <p:ph type="body" sz="quarter" idx="20"/>
          </p:nvPr>
        </p:nvSpPr>
        <p:spPr/>
        <p:txBody>
          <a:bodyPr/>
          <a:lstStyle/>
          <a:p>
            <a:r>
              <a:rPr lang="en-US"/>
              <a:t>URL Address Goes Here</a:t>
            </a:r>
          </a:p>
        </p:txBody>
      </p:sp>
      <p:sp>
        <p:nvSpPr>
          <p:cNvPr id="10" name="Text Placeholder 9">
            <a:extLst>
              <a:ext uri="{FF2B5EF4-FFF2-40B4-BE49-F238E27FC236}">
                <a16:creationId xmlns:a16="http://schemas.microsoft.com/office/drawing/2014/main" id="{86417E97-3ECD-AED3-8A58-2A2CA87D9CC2}"/>
              </a:ext>
            </a:extLst>
          </p:cNvPr>
          <p:cNvSpPr>
            <a:spLocks noGrp="1"/>
          </p:cNvSpPr>
          <p:nvPr>
            <p:ph type="body" sz="quarter" idx="17"/>
          </p:nvPr>
        </p:nvSpPr>
        <p:spPr/>
        <p:txBody>
          <a:bodyPr/>
          <a:lstStyle/>
          <a:p>
            <a:r>
              <a:rPr lang="en-US"/>
              <a:t>Contact Us</a:t>
            </a:r>
          </a:p>
        </p:txBody>
      </p:sp>
    </p:spTree>
    <p:extLst>
      <p:ext uri="{BB962C8B-B14F-4D97-AF65-F5344CB8AC3E}">
        <p14:creationId xmlns:p14="http://schemas.microsoft.com/office/powerpoint/2010/main" val="2445816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BE36C-7ECE-C117-E5C6-040388CFBB63}"/>
              </a:ext>
            </a:extLst>
          </p:cNvPr>
          <p:cNvSpPr>
            <a:spLocks noGrp="1"/>
          </p:cNvSpPr>
          <p:nvPr>
            <p:ph type="body" sz="quarter" idx="11"/>
          </p:nvPr>
        </p:nvSpPr>
        <p:spPr>
          <a:xfrm>
            <a:off x="1001718" y="2244436"/>
            <a:ext cx="5674510" cy="1184564"/>
          </a:xfrm>
        </p:spPr>
        <p:txBody>
          <a:bodyPr/>
          <a:lstStyle/>
          <a:p>
            <a:r>
              <a:rPr lang="en-US"/>
              <a:t>Presentation Title Goes Here</a:t>
            </a:r>
          </a:p>
        </p:txBody>
      </p:sp>
      <p:sp>
        <p:nvSpPr>
          <p:cNvPr id="7" name="Text Placeholder 6">
            <a:extLst>
              <a:ext uri="{FF2B5EF4-FFF2-40B4-BE49-F238E27FC236}">
                <a16:creationId xmlns:a16="http://schemas.microsoft.com/office/drawing/2014/main" id="{98CB4CB6-0138-174D-C0C4-D497861F3A86}"/>
              </a:ext>
            </a:extLst>
          </p:cNvPr>
          <p:cNvSpPr>
            <a:spLocks noGrp="1"/>
          </p:cNvSpPr>
          <p:nvPr>
            <p:ph type="body" sz="quarter" idx="24"/>
          </p:nvPr>
        </p:nvSpPr>
        <p:spPr>
          <a:xfrm>
            <a:off x="1001718" y="3520192"/>
            <a:ext cx="5674510" cy="336864"/>
          </a:xfrm>
        </p:spPr>
        <p:txBody>
          <a:bodyPr/>
          <a:lstStyle/>
          <a:p>
            <a:r>
              <a:rPr lang="en-US"/>
              <a:t>Subtitle of Presentation Goes Here</a:t>
            </a:r>
          </a:p>
        </p:txBody>
      </p:sp>
      <p:sp>
        <p:nvSpPr>
          <p:cNvPr id="8" name="Text Placeholder 7">
            <a:extLst>
              <a:ext uri="{FF2B5EF4-FFF2-40B4-BE49-F238E27FC236}">
                <a16:creationId xmlns:a16="http://schemas.microsoft.com/office/drawing/2014/main" id="{6D2C4391-91AD-9051-83F1-E67A9E811824}"/>
              </a:ext>
            </a:extLst>
          </p:cNvPr>
          <p:cNvSpPr>
            <a:spLocks noGrp="1"/>
          </p:cNvSpPr>
          <p:nvPr>
            <p:ph type="body" sz="quarter" idx="26"/>
          </p:nvPr>
        </p:nvSpPr>
        <p:spPr>
          <a:xfrm>
            <a:off x="1001718" y="4211784"/>
            <a:ext cx="5674510" cy="253998"/>
          </a:xfrm>
        </p:spPr>
        <p:txBody>
          <a:bodyPr/>
          <a:lstStyle/>
          <a:p>
            <a:fld id="{CC76ABEF-7FD5-4971-8494-184D2D3C6CEF}" type="datetime2">
              <a:rPr lang="en-US" smtClean="0"/>
              <a:pPr/>
              <a:t>Monday, September 11, 2023</a:t>
            </a:fld>
            <a:endParaRPr lang="en-US"/>
          </a:p>
        </p:txBody>
      </p:sp>
    </p:spTree>
    <p:extLst>
      <p:ext uri="{BB962C8B-B14F-4D97-AF65-F5344CB8AC3E}">
        <p14:creationId xmlns:p14="http://schemas.microsoft.com/office/powerpoint/2010/main" val="1386076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ABE36C-7ECE-C117-E5C6-040388CFBB63}"/>
              </a:ext>
            </a:extLst>
          </p:cNvPr>
          <p:cNvSpPr>
            <a:spLocks noGrp="1"/>
          </p:cNvSpPr>
          <p:nvPr>
            <p:ph type="body" sz="quarter" idx="11"/>
          </p:nvPr>
        </p:nvSpPr>
        <p:spPr>
          <a:xfrm>
            <a:off x="1001718" y="2835560"/>
            <a:ext cx="5674510" cy="1184564"/>
          </a:xfrm>
        </p:spPr>
        <p:txBody>
          <a:bodyPr/>
          <a:lstStyle/>
          <a:p>
            <a:r>
              <a:rPr lang="en-US"/>
              <a:t>Presentation Title Goes Here</a:t>
            </a:r>
          </a:p>
        </p:txBody>
      </p:sp>
      <p:sp>
        <p:nvSpPr>
          <p:cNvPr id="7" name="Text Placeholder 6">
            <a:extLst>
              <a:ext uri="{FF2B5EF4-FFF2-40B4-BE49-F238E27FC236}">
                <a16:creationId xmlns:a16="http://schemas.microsoft.com/office/drawing/2014/main" id="{98CB4CB6-0138-174D-C0C4-D497861F3A86}"/>
              </a:ext>
            </a:extLst>
          </p:cNvPr>
          <p:cNvSpPr>
            <a:spLocks noGrp="1"/>
          </p:cNvSpPr>
          <p:nvPr>
            <p:ph type="body" sz="quarter" idx="24"/>
          </p:nvPr>
        </p:nvSpPr>
        <p:spPr>
          <a:xfrm>
            <a:off x="1001718" y="4111316"/>
            <a:ext cx="5674510" cy="336864"/>
          </a:xfrm>
        </p:spPr>
        <p:txBody>
          <a:bodyPr/>
          <a:lstStyle/>
          <a:p>
            <a:r>
              <a:rPr lang="en-US"/>
              <a:t>Subtitle of Presentation Goes Here</a:t>
            </a:r>
          </a:p>
        </p:txBody>
      </p:sp>
      <p:sp>
        <p:nvSpPr>
          <p:cNvPr id="8" name="Text Placeholder 7">
            <a:extLst>
              <a:ext uri="{FF2B5EF4-FFF2-40B4-BE49-F238E27FC236}">
                <a16:creationId xmlns:a16="http://schemas.microsoft.com/office/drawing/2014/main" id="{6D2C4391-91AD-9051-83F1-E67A9E811824}"/>
              </a:ext>
            </a:extLst>
          </p:cNvPr>
          <p:cNvSpPr>
            <a:spLocks noGrp="1"/>
          </p:cNvSpPr>
          <p:nvPr>
            <p:ph type="body" sz="quarter" idx="26"/>
          </p:nvPr>
        </p:nvSpPr>
        <p:spPr>
          <a:xfrm>
            <a:off x="1001718" y="4821381"/>
            <a:ext cx="5674510" cy="253998"/>
          </a:xfrm>
        </p:spPr>
        <p:txBody>
          <a:bodyPr/>
          <a:lstStyle/>
          <a:p>
            <a:fld id="{CC76ABEF-7FD5-4971-8494-184D2D3C6CEF}" type="datetime2">
              <a:rPr lang="en-US" smtClean="0"/>
              <a:pPr/>
              <a:t>Monday, September 11, 2023</a:t>
            </a:fld>
            <a:endParaRPr lang="en-US"/>
          </a:p>
        </p:txBody>
      </p:sp>
    </p:spTree>
    <p:extLst>
      <p:ext uri="{BB962C8B-B14F-4D97-AF65-F5344CB8AC3E}">
        <p14:creationId xmlns:p14="http://schemas.microsoft.com/office/powerpoint/2010/main" val="201592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B18D9A4-919B-FC64-757D-F998B2C5198D}"/>
              </a:ext>
            </a:extLst>
          </p:cNvPr>
          <p:cNvSpPr>
            <a:spLocks noGrp="1"/>
          </p:cNvSpPr>
          <p:nvPr>
            <p:ph type="body" sz="quarter" idx="11"/>
          </p:nvPr>
        </p:nvSpPr>
        <p:spPr/>
        <p:txBody>
          <a:bodyPr/>
          <a:lstStyle/>
          <a:p>
            <a:r>
              <a:rPr lang="en-US" b="0"/>
              <a:t>Table of </a:t>
            </a:r>
            <a:r>
              <a:rPr lang="en-US"/>
              <a:t>Contents</a:t>
            </a:r>
            <a:endParaRPr lang="en-US" b="0"/>
          </a:p>
        </p:txBody>
      </p:sp>
      <p:sp>
        <p:nvSpPr>
          <p:cNvPr id="6" name="Text Placeholder 5">
            <a:extLst>
              <a:ext uri="{FF2B5EF4-FFF2-40B4-BE49-F238E27FC236}">
                <a16:creationId xmlns:a16="http://schemas.microsoft.com/office/drawing/2014/main" id="{479D4E95-43F9-5316-FDE8-7529560DA98D}"/>
              </a:ext>
            </a:extLst>
          </p:cNvPr>
          <p:cNvSpPr>
            <a:spLocks noGrp="1"/>
          </p:cNvSpPr>
          <p:nvPr>
            <p:ph type="body" sz="quarter" idx="13"/>
          </p:nvPr>
        </p:nvSpPr>
        <p:spPr/>
        <p:txBody>
          <a:bodyPr/>
          <a:lstStyle/>
          <a:p>
            <a:r>
              <a:rPr lang="en-US"/>
              <a:t>Title </a:t>
            </a:r>
            <a:r>
              <a:rPr lang="en-US" b="0"/>
              <a:t>Goes Here</a:t>
            </a:r>
          </a:p>
        </p:txBody>
      </p:sp>
      <p:sp>
        <p:nvSpPr>
          <p:cNvPr id="7" name="Text Placeholder 6">
            <a:extLst>
              <a:ext uri="{FF2B5EF4-FFF2-40B4-BE49-F238E27FC236}">
                <a16:creationId xmlns:a16="http://schemas.microsoft.com/office/drawing/2014/main" id="{F0E0E9E5-A9E7-B3DC-A318-5FFBD7942245}"/>
              </a:ext>
            </a:extLst>
          </p:cNvPr>
          <p:cNvSpPr>
            <a:spLocks noGrp="1"/>
          </p:cNvSpPr>
          <p:nvPr>
            <p:ph type="body" sz="quarter" idx="14"/>
          </p:nvPr>
        </p:nvSpPr>
        <p:spPr/>
        <p:txBody>
          <a:bodyPr/>
          <a:lstStyle/>
          <a:p>
            <a:r>
              <a:rPr lang="en-US"/>
              <a:t>Vivamus eu dui ex. Curabitur dapibus dignissim dui, in molestie metus feugiat sed. </a:t>
            </a:r>
          </a:p>
        </p:txBody>
      </p:sp>
      <p:sp>
        <p:nvSpPr>
          <p:cNvPr id="8" name="Text Placeholder 7">
            <a:extLst>
              <a:ext uri="{FF2B5EF4-FFF2-40B4-BE49-F238E27FC236}">
                <a16:creationId xmlns:a16="http://schemas.microsoft.com/office/drawing/2014/main" id="{4295B3C1-F59D-322D-7D06-9E5C6A61914B}"/>
              </a:ext>
            </a:extLst>
          </p:cNvPr>
          <p:cNvSpPr>
            <a:spLocks noGrp="1"/>
          </p:cNvSpPr>
          <p:nvPr>
            <p:ph type="body" sz="quarter" idx="22"/>
          </p:nvPr>
        </p:nvSpPr>
        <p:spPr/>
        <p:txBody>
          <a:bodyPr/>
          <a:lstStyle/>
          <a:p>
            <a:r>
              <a:rPr lang="en-US"/>
              <a:t>1</a:t>
            </a:r>
          </a:p>
        </p:txBody>
      </p:sp>
      <p:sp>
        <p:nvSpPr>
          <p:cNvPr id="9" name="Text Placeholder 8">
            <a:extLst>
              <a:ext uri="{FF2B5EF4-FFF2-40B4-BE49-F238E27FC236}">
                <a16:creationId xmlns:a16="http://schemas.microsoft.com/office/drawing/2014/main" id="{BA164C26-28CD-2711-914A-3978FFF54D3A}"/>
              </a:ext>
            </a:extLst>
          </p:cNvPr>
          <p:cNvSpPr>
            <a:spLocks noGrp="1"/>
          </p:cNvSpPr>
          <p:nvPr>
            <p:ph type="body" sz="quarter" idx="23"/>
          </p:nvPr>
        </p:nvSpPr>
        <p:spPr/>
        <p:txBody>
          <a:bodyPr/>
          <a:lstStyle/>
          <a:p>
            <a:r>
              <a:rPr lang="en-US"/>
              <a:t>Title </a:t>
            </a:r>
            <a:r>
              <a:rPr lang="en-US" b="0"/>
              <a:t>Goes Here</a:t>
            </a:r>
          </a:p>
        </p:txBody>
      </p:sp>
      <p:sp>
        <p:nvSpPr>
          <p:cNvPr id="10" name="Text Placeholder 9">
            <a:extLst>
              <a:ext uri="{FF2B5EF4-FFF2-40B4-BE49-F238E27FC236}">
                <a16:creationId xmlns:a16="http://schemas.microsoft.com/office/drawing/2014/main" id="{6C65F80E-BB22-F834-FD68-0F2867EF4E05}"/>
              </a:ext>
            </a:extLst>
          </p:cNvPr>
          <p:cNvSpPr>
            <a:spLocks noGrp="1"/>
          </p:cNvSpPr>
          <p:nvPr>
            <p:ph type="body" sz="quarter" idx="24"/>
          </p:nvPr>
        </p:nvSpPr>
        <p:spPr/>
        <p:txBody>
          <a:bodyPr/>
          <a:lstStyle/>
          <a:p>
            <a:r>
              <a:rPr lang="en-US"/>
              <a:t>Vivamus eu dui ex. Curabitur dapibus dignissim dui, in molestie metus feugiat sed. </a:t>
            </a:r>
          </a:p>
        </p:txBody>
      </p:sp>
      <p:sp>
        <p:nvSpPr>
          <p:cNvPr id="11" name="Text Placeholder 10">
            <a:extLst>
              <a:ext uri="{FF2B5EF4-FFF2-40B4-BE49-F238E27FC236}">
                <a16:creationId xmlns:a16="http://schemas.microsoft.com/office/drawing/2014/main" id="{87589814-7F4F-69F0-AF3F-DA7A582CD6F1}"/>
              </a:ext>
            </a:extLst>
          </p:cNvPr>
          <p:cNvSpPr>
            <a:spLocks noGrp="1"/>
          </p:cNvSpPr>
          <p:nvPr>
            <p:ph type="body" sz="quarter" idx="25"/>
          </p:nvPr>
        </p:nvSpPr>
        <p:spPr/>
        <p:txBody>
          <a:bodyPr/>
          <a:lstStyle/>
          <a:p>
            <a:r>
              <a:rPr lang="en-US"/>
              <a:t>3</a:t>
            </a:r>
          </a:p>
        </p:txBody>
      </p:sp>
      <p:sp>
        <p:nvSpPr>
          <p:cNvPr id="12" name="Text Placeholder 11">
            <a:extLst>
              <a:ext uri="{FF2B5EF4-FFF2-40B4-BE49-F238E27FC236}">
                <a16:creationId xmlns:a16="http://schemas.microsoft.com/office/drawing/2014/main" id="{80740A95-CC7D-72B0-7A5B-3E9AE9E54E63}"/>
              </a:ext>
            </a:extLst>
          </p:cNvPr>
          <p:cNvSpPr>
            <a:spLocks noGrp="1"/>
          </p:cNvSpPr>
          <p:nvPr>
            <p:ph type="body" sz="quarter" idx="26"/>
          </p:nvPr>
        </p:nvSpPr>
        <p:spPr/>
        <p:txBody>
          <a:bodyPr/>
          <a:lstStyle/>
          <a:p>
            <a:r>
              <a:rPr lang="en-US"/>
              <a:t>Title </a:t>
            </a:r>
            <a:r>
              <a:rPr lang="en-US" b="0"/>
              <a:t>Goes Here</a:t>
            </a:r>
          </a:p>
        </p:txBody>
      </p:sp>
      <p:sp>
        <p:nvSpPr>
          <p:cNvPr id="13" name="Text Placeholder 12">
            <a:extLst>
              <a:ext uri="{FF2B5EF4-FFF2-40B4-BE49-F238E27FC236}">
                <a16:creationId xmlns:a16="http://schemas.microsoft.com/office/drawing/2014/main" id="{2E4515CA-96B6-3354-484E-176AD9A403CD}"/>
              </a:ext>
            </a:extLst>
          </p:cNvPr>
          <p:cNvSpPr>
            <a:spLocks noGrp="1"/>
          </p:cNvSpPr>
          <p:nvPr>
            <p:ph type="body" sz="quarter" idx="27"/>
          </p:nvPr>
        </p:nvSpPr>
        <p:spPr/>
        <p:txBody>
          <a:bodyPr/>
          <a:lstStyle/>
          <a:p>
            <a:r>
              <a:rPr lang="en-US"/>
              <a:t>Vivamus eu dui ex. Curabitur dapibus dignissim dui, in molestie metus feugiat sed. </a:t>
            </a:r>
          </a:p>
        </p:txBody>
      </p:sp>
      <p:sp>
        <p:nvSpPr>
          <p:cNvPr id="14" name="Text Placeholder 13">
            <a:extLst>
              <a:ext uri="{FF2B5EF4-FFF2-40B4-BE49-F238E27FC236}">
                <a16:creationId xmlns:a16="http://schemas.microsoft.com/office/drawing/2014/main" id="{C4D72CD1-C9AA-1AC6-1DAE-DA60B98EFF04}"/>
              </a:ext>
            </a:extLst>
          </p:cNvPr>
          <p:cNvSpPr>
            <a:spLocks noGrp="1"/>
          </p:cNvSpPr>
          <p:nvPr>
            <p:ph type="body" sz="quarter" idx="28"/>
          </p:nvPr>
        </p:nvSpPr>
        <p:spPr/>
        <p:txBody>
          <a:bodyPr/>
          <a:lstStyle/>
          <a:p>
            <a:r>
              <a:rPr lang="en-US"/>
              <a:t>5</a:t>
            </a:r>
          </a:p>
        </p:txBody>
      </p:sp>
      <p:sp>
        <p:nvSpPr>
          <p:cNvPr id="15" name="Text Placeholder 14">
            <a:extLst>
              <a:ext uri="{FF2B5EF4-FFF2-40B4-BE49-F238E27FC236}">
                <a16:creationId xmlns:a16="http://schemas.microsoft.com/office/drawing/2014/main" id="{BF1F1A1C-E6F0-1EE2-066F-A5157778578B}"/>
              </a:ext>
            </a:extLst>
          </p:cNvPr>
          <p:cNvSpPr>
            <a:spLocks noGrp="1"/>
          </p:cNvSpPr>
          <p:nvPr>
            <p:ph type="body" sz="quarter" idx="29"/>
          </p:nvPr>
        </p:nvSpPr>
        <p:spPr/>
        <p:txBody>
          <a:bodyPr/>
          <a:lstStyle/>
          <a:p>
            <a:r>
              <a:rPr lang="en-US"/>
              <a:t>Title </a:t>
            </a:r>
            <a:r>
              <a:rPr lang="en-US" b="0"/>
              <a:t>Goes Here</a:t>
            </a:r>
          </a:p>
        </p:txBody>
      </p:sp>
      <p:sp>
        <p:nvSpPr>
          <p:cNvPr id="16" name="Text Placeholder 15">
            <a:extLst>
              <a:ext uri="{FF2B5EF4-FFF2-40B4-BE49-F238E27FC236}">
                <a16:creationId xmlns:a16="http://schemas.microsoft.com/office/drawing/2014/main" id="{3677207B-22DD-CC57-F393-5F60F5035B71}"/>
              </a:ext>
            </a:extLst>
          </p:cNvPr>
          <p:cNvSpPr>
            <a:spLocks noGrp="1"/>
          </p:cNvSpPr>
          <p:nvPr>
            <p:ph type="body" sz="quarter" idx="30"/>
          </p:nvPr>
        </p:nvSpPr>
        <p:spPr/>
        <p:txBody>
          <a:bodyPr/>
          <a:lstStyle/>
          <a:p>
            <a:r>
              <a:rPr lang="en-US"/>
              <a:t>Vivamus eu dui ex. Curabitur dapibus dignissim dui, in molestie metus feugiat sed. </a:t>
            </a:r>
          </a:p>
        </p:txBody>
      </p:sp>
      <p:sp>
        <p:nvSpPr>
          <p:cNvPr id="17" name="Text Placeholder 16">
            <a:extLst>
              <a:ext uri="{FF2B5EF4-FFF2-40B4-BE49-F238E27FC236}">
                <a16:creationId xmlns:a16="http://schemas.microsoft.com/office/drawing/2014/main" id="{1F66646C-ACD5-E0FA-1BCC-58A1235DB656}"/>
              </a:ext>
            </a:extLst>
          </p:cNvPr>
          <p:cNvSpPr>
            <a:spLocks noGrp="1"/>
          </p:cNvSpPr>
          <p:nvPr>
            <p:ph type="body" sz="quarter" idx="31"/>
          </p:nvPr>
        </p:nvSpPr>
        <p:spPr/>
        <p:txBody>
          <a:bodyPr/>
          <a:lstStyle/>
          <a:p>
            <a:r>
              <a:rPr lang="en-US"/>
              <a:t>2</a:t>
            </a:r>
          </a:p>
        </p:txBody>
      </p:sp>
      <p:sp>
        <p:nvSpPr>
          <p:cNvPr id="18" name="Text Placeholder 17">
            <a:extLst>
              <a:ext uri="{FF2B5EF4-FFF2-40B4-BE49-F238E27FC236}">
                <a16:creationId xmlns:a16="http://schemas.microsoft.com/office/drawing/2014/main" id="{85C07D26-F946-66CD-97A6-9107308899C8}"/>
              </a:ext>
            </a:extLst>
          </p:cNvPr>
          <p:cNvSpPr>
            <a:spLocks noGrp="1"/>
          </p:cNvSpPr>
          <p:nvPr>
            <p:ph type="body" sz="quarter" idx="32"/>
          </p:nvPr>
        </p:nvSpPr>
        <p:spPr/>
        <p:txBody>
          <a:bodyPr/>
          <a:lstStyle/>
          <a:p>
            <a:r>
              <a:rPr lang="en-US"/>
              <a:t>Title </a:t>
            </a:r>
            <a:r>
              <a:rPr lang="en-US" b="0"/>
              <a:t>Goes Here</a:t>
            </a:r>
          </a:p>
        </p:txBody>
      </p:sp>
      <p:sp>
        <p:nvSpPr>
          <p:cNvPr id="19" name="Text Placeholder 18">
            <a:extLst>
              <a:ext uri="{FF2B5EF4-FFF2-40B4-BE49-F238E27FC236}">
                <a16:creationId xmlns:a16="http://schemas.microsoft.com/office/drawing/2014/main" id="{E18F951A-55B1-319B-E4A0-8EF5546FF697}"/>
              </a:ext>
            </a:extLst>
          </p:cNvPr>
          <p:cNvSpPr>
            <a:spLocks noGrp="1"/>
          </p:cNvSpPr>
          <p:nvPr>
            <p:ph type="body" sz="quarter" idx="33"/>
          </p:nvPr>
        </p:nvSpPr>
        <p:spPr/>
        <p:txBody>
          <a:bodyPr/>
          <a:lstStyle/>
          <a:p>
            <a:r>
              <a:rPr lang="en-US"/>
              <a:t>Vivamus eu dui ex. Curabitur dapibus dignissim dui, in molestie metus feugiat sed. </a:t>
            </a:r>
          </a:p>
        </p:txBody>
      </p:sp>
      <p:sp>
        <p:nvSpPr>
          <p:cNvPr id="20" name="Text Placeholder 19">
            <a:extLst>
              <a:ext uri="{FF2B5EF4-FFF2-40B4-BE49-F238E27FC236}">
                <a16:creationId xmlns:a16="http://schemas.microsoft.com/office/drawing/2014/main" id="{7E2A0899-069D-302D-FB6B-6D9C72F6115B}"/>
              </a:ext>
            </a:extLst>
          </p:cNvPr>
          <p:cNvSpPr>
            <a:spLocks noGrp="1"/>
          </p:cNvSpPr>
          <p:nvPr>
            <p:ph type="body" sz="quarter" idx="34"/>
          </p:nvPr>
        </p:nvSpPr>
        <p:spPr/>
        <p:txBody>
          <a:bodyPr/>
          <a:lstStyle/>
          <a:p>
            <a:r>
              <a:rPr lang="en-US"/>
              <a:t>4</a:t>
            </a:r>
          </a:p>
        </p:txBody>
      </p:sp>
      <p:sp>
        <p:nvSpPr>
          <p:cNvPr id="21" name="Text Placeholder 20">
            <a:extLst>
              <a:ext uri="{FF2B5EF4-FFF2-40B4-BE49-F238E27FC236}">
                <a16:creationId xmlns:a16="http://schemas.microsoft.com/office/drawing/2014/main" id="{0DC5E97E-C506-EE3A-F704-1D2A65711EC8}"/>
              </a:ext>
            </a:extLst>
          </p:cNvPr>
          <p:cNvSpPr>
            <a:spLocks noGrp="1"/>
          </p:cNvSpPr>
          <p:nvPr>
            <p:ph type="body" sz="quarter" idx="35"/>
          </p:nvPr>
        </p:nvSpPr>
        <p:spPr/>
        <p:txBody>
          <a:bodyPr/>
          <a:lstStyle/>
          <a:p>
            <a:r>
              <a:rPr lang="en-US"/>
              <a:t>Title </a:t>
            </a:r>
            <a:r>
              <a:rPr lang="en-US" b="0"/>
              <a:t>Goes Here</a:t>
            </a:r>
          </a:p>
        </p:txBody>
      </p:sp>
      <p:sp>
        <p:nvSpPr>
          <p:cNvPr id="22" name="Text Placeholder 21">
            <a:extLst>
              <a:ext uri="{FF2B5EF4-FFF2-40B4-BE49-F238E27FC236}">
                <a16:creationId xmlns:a16="http://schemas.microsoft.com/office/drawing/2014/main" id="{1D835ED1-D9A8-81A2-C7F5-0CE7F7C48805}"/>
              </a:ext>
            </a:extLst>
          </p:cNvPr>
          <p:cNvSpPr>
            <a:spLocks noGrp="1"/>
          </p:cNvSpPr>
          <p:nvPr>
            <p:ph type="body" sz="quarter" idx="36"/>
          </p:nvPr>
        </p:nvSpPr>
        <p:spPr/>
        <p:txBody>
          <a:bodyPr/>
          <a:lstStyle/>
          <a:p>
            <a:r>
              <a:rPr lang="en-US"/>
              <a:t>Vivamus eu dui ex. Curabitur dapibus dignissim dui, in molestie metus feugiat sed. </a:t>
            </a:r>
          </a:p>
        </p:txBody>
      </p:sp>
      <p:sp>
        <p:nvSpPr>
          <p:cNvPr id="23" name="Text Placeholder 22">
            <a:extLst>
              <a:ext uri="{FF2B5EF4-FFF2-40B4-BE49-F238E27FC236}">
                <a16:creationId xmlns:a16="http://schemas.microsoft.com/office/drawing/2014/main" id="{ABB5A57F-8DA8-4DB6-1B02-70C07E90A0CC}"/>
              </a:ext>
            </a:extLst>
          </p:cNvPr>
          <p:cNvSpPr>
            <a:spLocks noGrp="1"/>
          </p:cNvSpPr>
          <p:nvPr>
            <p:ph type="body" sz="quarter" idx="37"/>
          </p:nvPr>
        </p:nvSpPr>
        <p:spPr/>
        <p:txBody>
          <a:bodyPr/>
          <a:lstStyle/>
          <a:p>
            <a:r>
              <a:rPr lang="en-US"/>
              <a:t>6</a:t>
            </a:r>
          </a:p>
        </p:txBody>
      </p:sp>
    </p:spTree>
    <p:extLst>
      <p:ext uri="{BB962C8B-B14F-4D97-AF65-F5344CB8AC3E}">
        <p14:creationId xmlns:p14="http://schemas.microsoft.com/office/powerpoint/2010/main" val="215799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D166569-61DC-F30A-B5BC-4C596C773391}"/>
              </a:ext>
            </a:extLst>
          </p:cNvPr>
          <p:cNvSpPr>
            <a:spLocks noGrp="1"/>
          </p:cNvSpPr>
          <p:nvPr>
            <p:ph type="body" sz="quarter" idx="11"/>
          </p:nvPr>
        </p:nvSpPr>
        <p:spPr/>
        <p:txBody>
          <a:bodyPr/>
          <a:lstStyle/>
          <a:p>
            <a:r>
              <a:rPr lang="en-US"/>
              <a:t>Heading </a:t>
            </a:r>
            <a:r>
              <a:rPr lang="en-US" b="0"/>
              <a:t>Goes Here</a:t>
            </a:r>
          </a:p>
        </p:txBody>
      </p:sp>
      <p:sp>
        <p:nvSpPr>
          <p:cNvPr id="8" name="Text Placeholder 7">
            <a:extLst>
              <a:ext uri="{FF2B5EF4-FFF2-40B4-BE49-F238E27FC236}">
                <a16:creationId xmlns:a16="http://schemas.microsoft.com/office/drawing/2014/main" id="{29705B64-7A1E-E7F6-4FE2-8A8E0495AEA2}"/>
              </a:ext>
            </a:extLst>
          </p:cNvPr>
          <p:cNvSpPr>
            <a:spLocks noGrp="1"/>
          </p:cNvSpPr>
          <p:nvPr>
            <p:ph type="body" sz="quarter" idx="53"/>
          </p:nvPr>
        </p:nvSpPr>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 Nunc vitae semper dui. Integer venenatis, tellus sit amet interdum pretium, erat neque rhoncus turpis, a aliquam augue ligula eget erat. Nunc placerat, arcu nec mattis fermentum, nisi mauris convallis nunc, ut luctus nunc nisl id ex. </a:t>
            </a:r>
          </a:p>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 Nunc vitae semper dui. </a:t>
            </a:r>
          </a:p>
          <a:p>
            <a:r>
              <a:rPr lang="en-US"/>
              <a:t>Lorem ipsum dolor sit amet, consectetur adipiscing elit. Vivamus eu dui ex. Curabitur dapibus dignissim dui, in molestie metus feugiat sed. Praesent aliquet lorem ex, eu dapibus odio varius at. 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 Nunc vitae semper dui. </a:t>
            </a:r>
          </a:p>
        </p:txBody>
      </p:sp>
    </p:spTree>
    <p:extLst>
      <p:ext uri="{BB962C8B-B14F-4D97-AF65-F5344CB8AC3E}">
        <p14:creationId xmlns:p14="http://schemas.microsoft.com/office/powerpoint/2010/main" val="3280023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A15FAD3-EF9D-FA7A-3BBF-D998FF731380}"/>
              </a:ext>
            </a:extLst>
          </p:cNvPr>
          <p:cNvSpPr>
            <a:spLocks noGrp="1"/>
          </p:cNvSpPr>
          <p:nvPr>
            <p:ph type="body" sz="quarter" idx="11"/>
          </p:nvPr>
        </p:nvSpPr>
        <p:spPr/>
        <p:txBody>
          <a:bodyPr/>
          <a:lstStyle/>
          <a:p>
            <a:r>
              <a:rPr lang="en-US"/>
              <a:t>Heading </a:t>
            </a:r>
            <a:r>
              <a:rPr lang="en-US" b="0"/>
              <a:t>Goes Here</a:t>
            </a:r>
          </a:p>
        </p:txBody>
      </p:sp>
      <p:sp>
        <p:nvSpPr>
          <p:cNvPr id="9" name="Text Placeholder 8">
            <a:extLst>
              <a:ext uri="{FF2B5EF4-FFF2-40B4-BE49-F238E27FC236}">
                <a16:creationId xmlns:a16="http://schemas.microsoft.com/office/drawing/2014/main" id="{6A378B76-F33D-74CF-E621-66836012AE0D}"/>
              </a:ext>
            </a:extLst>
          </p:cNvPr>
          <p:cNvSpPr>
            <a:spLocks noGrp="1"/>
          </p:cNvSpPr>
          <p:nvPr>
            <p:ph type="body" sz="quarter" idx="53"/>
          </p:nvPr>
        </p:nvSpPr>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a:t>
            </a:r>
          </a:p>
        </p:txBody>
      </p:sp>
      <p:sp>
        <p:nvSpPr>
          <p:cNvPr id="2" name="Text Placeholder 1">
            <a:extLst>
              <a:ext uri="{FF2B5EF4-FFF2-40B4-BE49-F238E27FC236}">
                <a16:creationId xmlns:a16="http://schemas.microsoft.com/office/drawing/2014/main" id="{BA3A55D3-74A8-B4AD-5AE1-350B3C4C9A79}"/>
              </a:ext>
            </a:extLst>
          </p:cNvPr>
          <p:cNvSpPr>
            <a:spLocks noGrp="1"/>
          </p:cNvSpPr>
          <p:nvPr>
            <p:ph type="body" sz="quarter" idx="54"/>
          </p:nvPr>
        </p:nvSpPr>
        <p:spPr/>
        <p:txBody>
          <a:bodyPr/>
          <a:lstStyle/>
          <a:p>
            <a:r>
              <a:rPr lang="en-US"/>
              <a:t>Lorem ipsum dolor sit amet, consectetur adipiscing elit. Vivamus eu dui ex. Curabitur dapibus dignissim dui, in molestie metus feugiat sed. Praesent aliquet lorem ex, eu dapibus odio varius at. Duis eget tellus porta, consequat lacus vitae, venenatis dolor. </a:t>
            </a:r>
          </a:p>
        </p:txBody>
      </p:sp>
      <p:sp>
        <p:nvSpPr>
          <p:cNvPr id="3" name="Text Placeholder 2">
            <a:extLst>
              <a:ext uri="{FF2B5EF4-FFF2-40B4-BE49-F238E27FC236}">
                <a16:creationId xmlns:a16="http://schemas.microsoft.com/office/drawing/2014/main" id="{F3CF4940-20FF-CBB9-93F5-EB98D036FE52}"/>
              </a:ext>
            </a:extLst>
          </p:cNvPr>
          <p:cNvSpPr>
            <a:spLocks noGrp="1"/>
          </p:cNvSpPr>
          <p:nvPr>
            <p:ph type="body" sz="quarter" idx="55"/>
          </p:nvPr>
        </p:nvSpPr>
        <p:spPr/>
        <p:txBody>
          <a:bodyPr/>
          <a:lstStyle/>
          <a:p>
            <a:r>
              <a:rPr lang="en-US"/>
              <a:t>Heading </a:t>
            </a:r>
            <a:r>
              <a:rPr lang="en-US" b="0"/>
              <a:t>Goes Here</a:t>
            </a:r>
          </a:p>
        </p:txBody>
      </p:sp>
      <p:sp>
        <p:nvSpPr>
          <p:cNvPr id="4" name="Text Placeholder 3">
            <a:extLst>
              <a:ext uri="{FF2B5EF4-FFF2-40B4-BE49-F238E27FC236}">
                <a16:creationId xmlns:a16="http://schemas.microsoft.com/office/drawing/2014/main" id="{AE6F7D6D-13B6-9381-1FD0-4C32AD6A71AF}"/>
              </a:ext>
            </a:extLst>
          </p:cNvPr>
          <p:cNvSpPr>
            <a:spLocks noGrp="1"/>
          </p:cNvSpPr>
          <p:nvPr>
            <p:ph type="body" sz="quarter" idx="56"/>
          </p:nvPr>
        </p:nvSpPr>
        <p:spPr/>
        <p:txBody>
          <a:bodyPr/>
          <a:lstStyle/>
          <a:p>
            <a:r>
              <a:rPr lang="en-US"/>
              <a:t>Heading </a:t>
            </a:r>
            <a:r>
              <a:rPr lang="en-US" b="0"/>
              <a:t>Goes Here</a:t>
            </a:r>
          </a:p>
        </p:txBody>
      </p:sp>
      <p:pic>
        <p:nvPicPr>
          <p:cNvPr id="8" name="Picture Placeholder 7" descr="A group of people sitting at a table&#10;&#10;Description automatically generated">
            <a:extLst>
              <a:ext uri="{FF2B5EF4-FFF2-40B4-BE49-F238E27FC236}">
                <a16:creationId xmlns:a16="http://schemas.microsoft.com/office/drawing/2014/main" id="{B76831B6-A313-5F80-2892-9CBB1BDB2F7D}"/>
              </a:ext>
            </a:extLst>
          </p:cNvPr>
          <p:cNvPicPr>
            <a:picLocks noGrp="1" noChangeAspect="1"/>
          </p:cNvPicPr>
          <p:nvPr>
            <p:ph type="pic" sz="quarter" idx="57"/>
          </p:nvPr>
        </p:nvPicPr>
        <p:blipFill>
          <a:blip r:embed="rId2">
            <a:extLst>
              <a:ext uri="{28A0092B-C50C-407E-A947-70E740481C1C}">
                <a14:useLocalDpi xmlns:a14="http://schemas.microsoft.com/office/drawing/2010/main" val="0"/>
              </a:ext>
            </a:extLst>
          </a:blip>
          <a:srcRect t="22246" b="22246"/>
          <a:stretch>
            <a:fillRect/>
          </a:stretch>
        </p:blipFill>
        <p:spPr/>
      </p:pic>
      <p:pic>
        <p:nvPicPr>
          <p:cNvPr id="14" name="Picture Placeholder 13" descr="A handshake of a person shaking hands with a tablet&#10;&#10;Description automatically generated">
            <a:extLst>
              <a:ext uri="{FF2B5EF4-FFF2-40B4-BE49-F238E27FC236}">
                <a16:creationId xmlns:a16="http://schemas.microsoft.com/office/drawing/2014/main" id="{16846547-D584-1081-0DA0-33892CD884FC}"/>
              </a:ext>
            </a:extLst>
          </p:cNvPr>
          <p:cNvPicPr>
            <a:picLocks noGrp="1" noChangeAspect="1"/>
          </p:cNvPicPr>
          <p:nvPr>
            <p:ph type="pic" sz="quarter" idx="31"/>
          </p:nvPr>
        </p:nvPicPr>
        <p:blipFill>
          <a:blip r:embed="rId3">
            <a:extLst>
              <a:ext uri="{28A0092B-C50C-407E-A947-70E740481C1C}">
                <a14:useLocalDpi xmlns:a14="http://schemas.microsoft.com/office/drawing/2010/main" val="0"/>
              </a:ext>
            </a:extLst>
          </a:blip>
          <a:srcRect t="22267" b="22267"/>
          <a:stretch>
            <a:fillRect/>
          </a:stretch>
        </p:blipFill>
        <p:spPr/>
      </p:pic>
    </p:spTree>
    <p:extLst>
      <p:ext uri="{BB962C8B-B14F-4D97-AF65-F5344CB8AC3E}">
        <p14:creationId xmlns:p14="http://schemas.microsoft.com/office/powerpoint/2010/main" val="984400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D166569-61DC-F30A-B5BC-4C596C773391}"/>
              </a:ext>
            </a:extLst>
          </p:cNvPr>
          <p:cNvSpPr>
            <a:spLocks noGrp="1"/>
          </p:cNvSpPr>
          <p:nvPr>
            <p:ph type="body" sz="quarter" idx="11"/>
          </p:nvPr>
        </p:nvSpPr>
        <p:spPr>
          <a:xfrm>
            <a:off x="699023" y="443344"/>
            <a:ext cx="10793955" cy="434112"/>
          </a:xfrm>
        </p:spPr>
        <p:txBody>
          <a:bodyPr/>
          <a:lstStyle/>
          <a:p>
            <a:r>
              <a:rPr lang="en-US"/>
              <a:t>Heading </a:t>
            </a:r>
            <a:r>
              <a:rPr lang="en-US" b="0"/>
              <a:t>Goes Here</a:t>
            </a:r>
          </a:p>
        </p:txBody>
      </p:sp>
      <p:sp>
        <p:nvSpPr>
          <p:cNvPr id="8" name="Text Placeholder 7">
            <a:extLst>
              <a:ext uri="{FF2B5EF4-FFF2-40B4-BE49-F238E27FC236}">
                <a16:creationId xmlns:a16="http://schemas.microsoft.com/office/drawing/2014/main" id="{29705B64-7A1E-E7F6-4FE2-8A8E0495AEA2}"/>
              </a:ext>
            </a:extLst>
          </p:cNvPr>
          <p:cNvSpPr>
            <a:spLocks noGrp="1"/>
          </p:cNvSpPr>
          <p:nvPr>
            <p:ph type="body" sz="quarter" idx="53"/>
          </p:nvPr>
        </p:nvSpPr>
        <p:spPr>
          <a:xfrm>
            <a:off x="699022" y="2013527"/>
            <a:ext cx="5156829" cy="3312658"/>
          </a:xfrm>
        </p:spPr>
        <p:txBody>
          <a:bodyPr/>
          <a:lstStyle/>
          <a:p>
            <a:r>
              <a:rPr lang="en-US"/>
              <a:t>Lorem ipsum dolor sit amet, consectetur adipiscing elit. Vivamus eu dui ex. Curabitur dapibus dignissim dui, in molestie metus feugiat sed. Praesent aliquet lorem ex, eu dapibus odio varius at.</a:t>
            </a:r>
          </a:p>
          <a:p>
            <a:r>
              <a:rPr lang="en-US"/>
              <a:t>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a:t>
            </a:r>
          </a:p>
          <a:p>
            <a:r>
              <a:rPr lang="en-US"/>
              <a:t>Nunc vitae semper dui. Integer venenatis, tellus sit amet interdum pretium, erat neque rhoncus turpis, a aliquam augue ligula eget erat. </a:t>
            </a:r>
          </a:p>
          <a:p>
            <a:r>
              <a:rPr lang="en-US"/>
              <a:t>Nunc placerat, arcu nec mattis fermentum, nisi mauris convallis nunc, ut luctus nunc nisl id ex. </a:t>
            </a:r>
          </a:p>
        </p:txBody>
      </p:sp>
      <p:sp>
        <p:nvSpPr>
          <p:cNvPr id="9" name="Text Placeholder 8">
            <a:extLst>
              <a:ext uri="{FF2B5EF4-FFF2-40B4-BE49-F238E27FC236}">
                <a16:creationId xmlns:a16="http://schemas.microsoft.com/office/drawing/2014/main" id="{103A39AA-D8C8-91F8-7911-3D877C0A0E7F}"/>
              </a:ext>
            </a:extLst>
          </p:cNvPr>
          <p:cNvSpPr>
            <a:spLocks noGrp="1"/>
          </p:cNvSpPr>
          <p:nvPr>
            <p:ph type="body" sz="quarter" idx="54"/>
          </p:nvPr>
        </p:nvSpPr>
        <p:spPr>
          <a:xfrm>
            <a:off x="6336150" y="2013527"/>
            <a:ext cx="5156829" cy="3312658"/>
          </a:xfrm>
        </p:spPr>
        <p:txBody>
          <a:bodyPr/>
          <a:lstStyle/>
          <a:p>
            <a:r>
              <a:rPr lang="en-US"/>
              <a:t>Lorem ipsum dolor sit amet, consectetur adipiscing elit. Vivamus eu dui ex. Curabitur dapibus dignissim dui, in molestie metus feugiat sed. Praesent aliquet lorem ex, eu dapibus odio varius at.</a:t>
            </a:r>
          </a:p>
          <a:p>
            <a:r>
              <a:rPr lang="en-US"/>
              <a:t>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a:t>
            </a:r>
          </a:p>
          <a:p>
            <a:r>
              <a:rPr lang="en-US"/>
              <a:t>Nunc vitae semper dui. Integer venenatis, tellus sit amet interdum pretium, erat neque rhoncus turpis, a aliquam augue ligula eget erat. </a:t>
            </a:r>
          </a:p>
          <a:p>
            <a:r>
              <a:rPr lang="en-US"/>
              <a:t>Nunc placerat, arcu nec mattis fermentum, nisi mauris convallis nunc, ut luctus nunc nisl id ex. </a:t>
            </a:r>
          </a:p>
        </p:txBody>
      </p:sp>
      <p:sp>
        <p:nvSpPr>
          <p:cNvPr id="10" name="Text Placeholder 9">
            <a:extLst>
              <a:ext uri="{FF2B5EF4-FFF2-40B4-BE49-F238E27FC236}">
                <a16:creationId xmlns:a16="http://schemas.microsoft.com/office/drawing/2014/main" id="{2020913E-9967-C238-057E-387D412B08A4}"/>
              </a:ext>
            </a:extLst>
          </p:cNvPr>
          <p:cNvSpPr>
            <a:spLocks noGrp="1"/>
          </p:cNvSpPr>
          <p:nvPr>
            <p:ph type="body" sz="quarter" idx="55"/>
          </p:nvPr>
        </p:nvSpPr>
        <p:spPr>
          <a:xfrm>
            <a:off x="699024" y="1579418"/>
            <a:ext cx="5156828" cy="363420"/>
          </a:xfrm>
        </p:spPr>
        <p:txBody>
          <a:bodyPr/>
          <a:lstStyle/>
          <a:p>
            <a:r>
              <a:rPr lang="en-US"/>
              <a:t>Heading </a:t>
            </a:r>
            <a:r>
              <a:rPr lang="en-US" b="0"/>
              <a:t>Goes Here</a:t>
            </a:r>
          </a:p>
        </p:txBody>
      </p:sp>
      <p:sp>
        <p:nvSpPr>
          <p:cNvPr id="11" name="Text Placeholder 10">
            <a:extLst>
              <a:ext uri="{FF2B5EF4-FFF2-40B4-BE49-F238E27FC236}">
                <a16:creationId xmlns:a16="http://schemas.microsoft.com/office/drawing/2014/main" id="{C5A11AB1-56BD-FEEF-F27E-71A401259667}"/>
              </a:ext>
            </a:extLst>
          </p:cNvPr>
          <p:cNvSpPr>
            <a:spLocks noGrp="1"/>
          </p:cNvSpPr>
          <p:nvPr>
            <p:ph type="body" sz="quarter" idx="56"/>
          </p:nvPr>
        </p:nvSpPr>
        <p:spPr>
          <a:xfrm>
            <a:off x="6336148" y="1579418"/>
            <a:ext cx="5156828" cy="363420"/>
          </a:xfrm>
        </p:spPr>
        <p:txBody>
          <a:bodyPr/>
          <a:lstStyle/>
          <a:p>
            <a:r>
              <a:rPr lang="en-US"/>
              <a:t>Heading </a:t>
            </a:r>
            <a:r>
              <a:rPr lang="en-US" b="0"/>
              <a:t>Goes Here</a:t>
            </a:r>
          </a:p>
        </p:txBody>
      </p:sp>
    </p:spTree>
    <p:extLst>
      <p:ext uri="{BB962C8B-B14F-4D97-AF65-F5344CB8AC3E}">
        <p14:creationId xmlns:p14="http://schemas.microsoft.com/office/powerpoint/2010/main" val="680121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62B926B2-3903-3712-FF2C-A272DEC45144}"/>
              </a:ext>
            </a:extLst>
          </p:cNvPr>
          <p:cNvSpPr>
            <a:spLocks noGrp="1"/>
          </p:cNvSpPr>
          <p:nvPr>
            <p:ph type="body" sz="quarter" idx="11"/>
          </p:nvPr>
        </p:nvSpPr>
        <p:spPr>
          <a:xfrm>
            <a:off x="699023" y="729669"/>
            <a:ext cx="5295377" cy="434112"/>
          </a:xfrm>
        </p:spPr>
        <p:txBody>
          <a:bodyPr/>
          <a:lstStyle/>
          <a:p>
            <a:r>
              <a:rPr lang="en-US"/>
              <a:t>Heading </a:t>
            </a:r>
            <a:r>
              <a:rPr lang="en-US" b="0"/>
              <a:t>Goes Here</a:t>
            </a:r>
          </a:p>
        </p:txBody>
      </p:sp>
      <p:pic>
        <p:nvPicPr>
          <p:cNvPr id="11" name="Picture Placeholder 10" descr="A close-up of people holding papers&#10;&#10;Description automatically generated">
            <a:extLst>
              <a:ext uri="{FF2B5EF4-FFF2-40B4-BE49-F238E27FC236}">
                <a16:creationId xmlns:a16="http://schemas.microsoft.com/office/drawing/2014/main" id="{E28D17C1-A15B-46A3-2994-0433281DA4AF}"/>
              </a:ext>
            </a:extLst>
          </p:cNvPr>
          <p:cNvPicPr>
            <a:picLocks noGrp="1" noChangeAspect="1"/>
          </p:cNvPicPr>
          <p:nvPr>
            <p:ph type="pic" sz="quarter" idx="31"/>
          </p:nvPr>
        </p:nvPicPr>
        <p:blipFill>
          <a:blip r:embed="rId2">
            <a:extLst>
              <a:ext uri="{28A0092B-C50C-407E-A947-70E740481C1C}">
                <a14:useLocalDpi xmlns:a14="http://schemas.microsoft.com/office/drawing/2010/main" val="0"/>
              </a:ext>
            </a:extLst>
          </a:blip>
          <a:srcRect l="21635" r="21635"/>
          <a:stretch/>
        </p:blipFill>
        <p:spPr>
          <a:xfrm>
            <a:off x="6508719" y="0"/>
            <a:ext cx="4875960" cy="5726928"/>
          </a:xfrm>
        </p:spPr>
      </p:pic>
      <p:sp>
        <p:nvSpPr>
          <p:cNvPr id="9" name="Text Placeholder 8">
            <a:extLst>
              <a:ext uri="{FF2B5EF4-FFF2-40B4-BE49-F238E27FC236}">
                <a16:creationId xmlns:a16="http://schemas.microsoft.com/office/drawing/2014/main" id="{3C8DD390-7785-1002-AFA9-AFA27235594A}"/>
              </a:ext>
            </a:extLst>
          </p:cNvPr>
          <p:cNvSpPr>
            <a:spLocks noGrp="1"/>
          </p:cNvSpPr>
          <p:nvPr>
            <p:ph type="body" sz="quarter" idx="53"/>
          </p:nvPr>
        </p:nvSpPr>
        <p:spPr>
          <a:xfrm>
            <a:off x="699022" y="1690255"/>
            <a:ext cx="5295377" cy="1216001"/>
          </a:xfrm>
        </p:spPr>
        <p:txBody>
          <a:bodyPr/>
          <a:lstStyle/>
          <a:p>
            <a:r>
              <a:rPr lang="en-US"/>
              <a:t>Duis eget tellus porta, consequat lacus vitae, venenatis dolor. Nulla facilisi. In et sollicitudin lacus. Donec risus orci, gravida sit amet risus vehicula, aliquet pretium sapien. Nullam sit amet magna non ex bibendum mollis. Nunc vel neque eu augue dignissim congue ut vitae magna. Phasellus eget commodo arcu.</a:t>
            </a:r>
          </a:p>
        </p:txBody>
      </p:sp>
      <p:sp>
        <p:nvSpPr>
          <p:cNvPr id="18" name="Text Placeholder 17">
            <a:extLst>
              <a:ext uri="{FF2B5EF4-FFF2-40B4-BE49-F238E27FC236}">
                <a16:creationId xmlns:a16="http://schemas.microsoft.com/office/drawing/2014/main" id="{51A1DA89-8B3F-B8F3-95E3-FEBD05CFD587}"/>
              </a:ext>
            </a:extLst>
          </p:cNvPr>
          <p:cNvSpPr>
            <a:spLocks noGrp="1"/>
          </p:cNvSpPr>
          <p:nvPr>
            <p:ph type="body" sz="quarter" idx="54"/>
          </p:nvPr>
        </p:nvSpPr>
        <p:spPr>
          <a:xfrm>
            <a:off x="699021" y="3121891"/>
            <a:ext cx="5295377" cy="2184573"/>
          </a:xfrm>
        </p:spPr>
        <p:txBody>
          <a:bodyPr/>
          <a:lstStyle/>
          <a:p>
            <a:r>
              <a:rPr lang="en-US"/>
              <a:t>Lorem ipsum dolor sit amet, consectetur adipiscing elit. Vivamus eu dui ex. Curabitur dapibus dignissim dui, in molestie metus feugiat sed.</a:t>
            </a:r>
          </a:p>
          <a:p>
            <a:r>
              <a:rPr lang="en-US"/>
              <a:t>Duis eget tellus porta, consequat lacus vitae, venenatis dolor.</a:t>
            </a:r>
          </a:p>
          <a:p>
            <a:r>
              <a:rPr lang="en-US"/>
              <a:t>Nulla facilisi. In et sollicitudin lacus. Donec risus orci, gravida sit amet risus vehicula, aliquet pretium sapien.</a:t>
            </a:r>
          </a:p>
          <a:p>
            <a:r>
              <a:rPr lang="en-US"/>
              <a:t>Duis eget tellus porta, consequat lacus vitae, venenatis dolor. Nulla facilisi.</a:t>
            </a:r>
          </a:p>
          <a:p>
            <a:r>
              <a:rPr lang="en-US"/>
              <a:t>In et sollicitudin lacus. Donec risus orci, gravida sit amet risus vehicula, aliquet pretium sapien.</a:t>
            </a:r>
          </a:p>
        </p:txBody>
      </p:sp>
    </p:spTree>
    <p:extLst>
      <p:ext uri="{BB962C8B-B14F-4D97-AF65-F5344CB8AC3E}">
        <p14:creationId xmlns:p14="http://schemas.microsoft.com/office/powerpoint/2010/main" val="132335949"/>
      </p:ext>
    </p:extLst>
  </p:cSld>
  <p:clrMapOvr>
    <a:masterClrMapping/>
  </p:clrMapOvr>
</p:sld>
</file>

<file path=ppt/theme/theme1.xml><?xml version="1.0" encoding="utf-8"?>
<a:theme xmlns:a="http://schemas.openxmlformats.org/drawingml/2006/main" name="Office Theme">
  <a:themeElements>
    <a:clrScheme name="#942 • CroBro &amp; Co">
      <a:dk1>
        <a:sysClr val="windowText" lastClr="000000"/>
      </a:dk1>
      <a:lt1>
        <a:sysClr val="window" lastClr="FFFFFF"/>
      </a:lt1>
      <a:dk2>
        <a:srgbClr val="44546A"/>
      </a:dk2>
      <a:lt2>
        <a:srgbClr val="E7E6E6"/>
      </a:lt2>
      <a:accent1>
        <a:srgbClr val="E35F21"/>
      </a:accent1>
      <a:accent2>
        <a:srgbClr val="3F3F3F"/>
      </a:accent2>
      <a:accent3>
        <a:srgbClr val="000000"/>
      </a:accent3>
      <a:accent4>
        <a:srgbClr val="EEF8F7"/>
      </a:accent4>
      <a:accent5>
        <a:srgbClr val="7F7F7F"/>
      </a:accent5>
      <a:accent6>
        <a:srgbClr val="70AD47"/>
      </a:accent6>
      <a:hlink>
        <a:srgbClr val="0563C1"/>
      </a:hlink>
      <a:folHlink>
        <a:srgbClr val="954F72"/>
      </a:folHlink>
    </a:clrScheme>
    <a:fontScheme name="#936 • TapHero">
      <a:majorFont>
        <a:latin typeface="Poppins"/>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942 • CroBro &amp; Co">
      <a:dk1>
        <a:sysClr val="windowText" lastClr="000000"/>
      </a:dk1>
      <a:lt1>
        <a:sysClr val="window" lastClr="FFFFFF"/>
      </a:lt1>
      <a:dk2>
        <a:srgbClr val="44546A"/>
      </a:dk2>
      <a:lt2>
        <a:srgbClr val="E7E6E6"/>
      </a:lt2>
      <a:accent1>
        <a:srgbClr val="E35F21"/>
      </a:accent1>
      <a:accent2>
        <a:srgbClr val="3F3F3F"/>
      </a:accent2>
      <a:accent3>
        <a:srgbClr val="000000"/>
      </a:accent3>
      <a:accent4>
        <a:srgbClr val="EEF8F7"/>
      </a:accent4>
      <a:accent5>
        <a:srgbClr val="7F7F7F"/>
      </a:accent5>
      <a:accent6>
        <a:srgbClr val="70AD47"/>
      </a:accent6>
      <a:hlink>
        <a:srgbClr val="0563C1"/>
      </a:hlink>
      <a:folHlink>
        <a:srgbClr val="954F72"/>
      </a:folHlink>
    </a:clrScheme>
    <a:fontScheme name="#936 • TapHero">
      <a:majorFont>
        <a:latin typeface="Poppins"/>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TotalTime>
  <Words>2728</Words>
  <Application>Microsoft Macintosh PowerPoint</Application>
  <PresentationFormat>Widescreen</PresentationFormat>
  <Paragraphs>177</Paragraphs>
  <Slides>20</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Metropolis Light</vt:lpstr>
      <vt:lpstr>Poppins</vt:lpstr>
      <vt:lpstr>Poppins Light</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Muhammad Nasir</dc:creator>
  <cp:lastModifiedBy>Max Crosby-Browne</cp:lastModifiedBy>
  <cp:revision>63</cp:revision>
  <dcterms:created xsi:type="dcterms:W3CDTF">2022-04-21T18:14:46Z</dcterms:created>
  <dcterms:modified xsi:type="dcterms:W3CDTF">2023-09-12T11:46:14Z</dcterms:modified>
</cp:coreProperties>
</file>